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316" r:id="rId4"/>
    <p:sldId id="260" r:id="rId5"/>
    <p:sldId id="302" r:id="rId6"/>
    <p:sldId id="288" r:id="rId7"/>
    <p:sldId id="303" r:id="rId8"/>
    <p:sldId id="331" r:id="rId9"/>
    <p:sldId id="305" r:id="rId10"/>
    <p:sldId id="307" r:id="rId11"/>
    <p:sldId id="317" r:id="rId12"/>
    <p:sldId id="323" r:id="rId13"/>
    <p:sldId id="319" r:id="rId14"/>
    <p:sldId id="320" r:id="rId15"/>
    <p:sldId id="321" r:id="rId16"/>
    <p:sldId id="311" r:id="rId17"/>
    <p:sldId id="312" r:id="rId18"/>
    <p:sldId id="329" r:id="rId19"/>
    <p:sldId id="324" r:id="rId20"/>
    <p:sldId id="325" r:id="rId21"/>
    <p:sldId id="326" r:id="rId22"/>
    <p:sldId id="327" r:id="rId23"/>
    <p:sldId id="330" r:id="rId24"/>
    <p:sldId id="332" r:id="rId25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269" autoAdjust="0"/>
  </p:normalViewPr>
  <p:slideViewPr>
    <p:cSldViewPr>
      <p:cViewPr>
        <p:scale>
          <a:sx n="75" d="100"/>
          <a:sy n="75" d="100"/>
        </p:scale>
        <p:origin x="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2D7E8F9-5072-4199-BE42-E6D0175925F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A0B6A2B-FEC1-496A-B7CC-E7D57B9B9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1DB5366-E807-47C8-BFA7-874E22B98F43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4186290-CD39-4527-9130-E203DC228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Good Friday and Easter are</a:t>
            </a:r>
            <a:r>
              <a:rPr lang="en-MY" baseline="0" dirty="0"/>
              <a:t> celebrated widely, </a:t>
            </a:r>
            <a:r>
              <a:rPr lang="en-MY" dirty="0"/>
              <a:t>4</a:t>
            </a:r>
            <a:r>
              <a:rPr lang="en-MY" baseline="0" dirty="0"/>
              <a:t> gospels, 8/21 in John gospel focus on this one week, foretold in the old testament in many places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 significant life changing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Jesus was going</a:t>
            </a:r>
            <a:r>
              <a:rPr lang="en-MY" baseline="0" dirty="0"/>
              <a:t> to die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baseline="0" dirty="0"/>
              <a:t>what would you do if you know you are going to die ?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We ought to think about our death</a:t>
            </a:r>
            <a:r>
              <a:rPr lang="en-MY" baseline="0" dirty="0"/>
              <a:t> – thinking helps us or prepares us to face death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6290-CD39-4527-9130-E203DC228C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53BC-5116-4DCD-B936-1AEFCC331EC5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05C7-3481-40B7-99FC-47217613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/>
          </a:blip>
          <a:srcRect t="1093" b="1495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800" y="83820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Palm Sunday</a:t>
            </a:r>
            <a:b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25</a:t>
            </a:r>
            <a:r>
              <a:rPr lang="en-US" sz="20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Mar 2018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64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b="1" dirty="0"/>
              <a:t>Jesus made preparations for his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22437"/>
            <a:ext cx="7772400" cy="4525963"/>
          </a:xfrm>
        </p:spPr>
        <p:txBody>
          <a:bodyPr>
            <a:normAutofit/>
          </a:bodyPr>
          <a:lstStyle/>
          <a:p>
            <a:r>
              <a:rPr lang="en-MY" sz="2800" i="1" dirty="0"/>
              <a:t>While Jesus was in Bethany in the home of Simon the Leper, </a:t>
            </a:r>
            <a:r>
              <a:rPr lang="en-MY" sz="2800" i="1" baseline="30000" dirty="0"/>
              <a:t>7 </a:t>
            </a:r>
            <a:r>
              <a:rPr lang="en-MY" sz="2800" i="1" dirty="0"/>
              <a:t>a woman came to him with an alabaster jar of very expensive perfume, which she poured on his head as he was reclining at the table</a:t>
            </a:r>
          </a:p>
          <a:p>
            <a:endParaRPr lang="en-MY" sz="2800" i="1" dirty="0"/>
          </a:p>
          <a:p>
            <a:r>
              <a:rPr lang="en-MY" sz="2800" i="1" dirty="0"/>
              <a:t>When she poured this perfume on my body, she did it to </a:t>
            </a:r>
            <a:r>
              <a:rPr lang="en-MY" sz="2800" b="1" i="1" u="sng" dirty="0"/>
              <a:t>prepare</a:t>
            </a:r>
            <a:r>
              <a:rPr lang="en-MY" sz="2800" i="1" dirty="0"/>
              <a:t> me for burial.</a:t>
            </a:r>
          </a:p>
          <a:p>
            <a:endParaRPr lang="en-MY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586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Matthew 26:6-7,12</a:t>
            </a:r>
          </a:p>
        </p:txBody>
      </p:sp>
    </p:spTree>
    <p:extLst>
      <p:ext uri="{BB962C8B-B14F-4D97-AF65-F5344CB8AC3E}">
        <p14:creationId xmlns:p14="http://schemas.microsoft.com/office/powerpoint/2010/main" val="334656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2438400"/>
            <a:ext cx="8610600" cy="1470025"/>
          </a:xfrm>
        </p:spPr>
        <p:txBody>
          <a:bodyPr>
            <a:normAutofit/>
          </a:bodyPr>
          <a:lstStyle/>
          <a:p>
            <a:r>
              <a:rPr lang="en-MY" sz="3600" b="1" i="1" dirty="0"/>
              <a:t>The most </a:t>
            </a:r>
            <a:r>
              <a:rPr lang="en-MY" sz="3600" b="1" i="1" u="sng" dirty="0"/>
              <a:t>IMPORTANT</a:t>
            </a:r>
            <a:r>
              <a:rPr lang="en-MY" sz="3600" b="1" i="1" dirty="0"/>
              <a:t> preparation of all..</a:t>
            </a:r>
          </a:p>
        </p:txBody>
      </p:sp>
    </p:spTree>
    <p:extLst>
      <p:ext uri="{BB962C8B-B14F-4D97-AF65-F5344CB8AC3E}">
        <p14:creationId xmlns:p14="http://schemas.microsoft.com/office/powerpoint/2010/main" val="34907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Jesus and the penitent thief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6" y="1752600"/>
            <a:ext cx="64203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2438400"/>
            <a:ext cx="8610600" cy="1470025"/>
          </a:xfrm>
        </p:spPr>
        <p:txBody>
          <a:bodyPr>
            <a:normAutofit/>
          </a:bodyPr>
          <a:lstStyle/>
          <a:p>
            <a:r>
              <a:rPr lang="en-MY" sz="3600" b="1" i="1" dirty="0"/>
              <a:t>Many fear death because they are uncertain about where they would go after they die</a:t>
            </a:r>
          </a:p>
        </p:txBody>
      </p:sp>
    </p:spTree>
    <p:extLst>
      <p:ext uri="{BB962C8B-B14F-4D97-AF65-F5344CB8AC3E}">
        <p14:creationId xmlns:p14="http://schemas.microsoft.com/office/powerpoint/2010/main" val="271357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/>
          </a:blip>
          <a:srcRect l="5272" r="2148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'</a:t>
            </a:r>
            <a:r>
              <a:rPr lang="en-US" sz="3600" i="1" dirty="0"/>
              <a:t>Father</a:t>
            </a:r>
            <a:r>
              <a:rPr lang="en-US" sz="3600" dirty="0"/>
              <a:t>, </a:t>
            </a:r>
            <a:r>
              <a:rPr lang="en-US" sz="3600" u="sng" dirty="0"/>
              <a:t>into </a:t>
            </a:r>
            <a:r>
              <a:rPr lang="en-US" sz="3600" i="1" u="sng" dirty="0"/>
              <a:t>your hands</a:t>
            </a:r>
            <a:r>
              <a:rPr lang="en-US" sz="3600" i="1" dirty="0"/>
              <a:t> I commit my spirit</a:t>
            </a:r>
            <a:r>
              <a:rPr lang="en-US" sz="3600" dirty="0"/>
              <a:t>.' When he had said this, he breathed his last." (Luke 23:46).</a:t>
            </a:r>
          </a:p>
        </p:txBody>
      </p:sp>
    </p:spTree>
    <p:extLst>
      <p:ext uri="{BB962C8B-B14F-4D97-AF65-F5344CB8AC3E}">
        <p14:creationId xmlns:p14="http://schemas.microsoft.com/office/powerpoint/2010/main" val="158138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20EB187-900F-4AF5-813B-101456D9F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MY" sz="4000" i="1" dirty="0">
                <a:solidFill>
                  <a:srgbClr val="FFFFFF"/>
                </a:solidFill>
              </a:rPr>
              <a:t>Death is still a </a:t>
            </a:r>
            <a:r>
              <a:rPr lang="en-MY" sz="4000" b="1" i="1" u="sng" dirty="0">
                <a:solidFill>
                  <a:srgbClr val="FFFFFF"/>
                </a:solidFill>
              </a:rPr>
              <a:t>fearsome</a:t>
            </a:r>
            <a:r>
              <a:rPr lang="en-MY" sz="4000" i="1" dirty="0">
                <a:solidFill>
                  <a:srgbClr val="FFFFFF"/>
                </a:solidFill>
              </a:rPr>
              <a:t> thing to face but we have no other person better than Jesus to lead us through.</a:t>
            </a:r>
            <a:endParaRPr lang="en-MY" sz="4000" i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3674"/>
            <a:ext cx="54102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All the way my Saviour leads me </a:t>
            </a:r>
            <a:br>
              <a:rPr lang="en-MY" dirty="0"/>
            </a:br>
            <a:r>
              <a:rPr lang="en-MY" dirty="0"/>
              <a:t>What have I to ask beside? </a:t>
            </a:r>
            <a:br>
              <a:rPr lang="en-MY" dirty="0"/>
            </a:br>
            <a:r>
              <a:rPr lang="en-MY" dirty="0"/>
              <a:t>Can I doubt His faithful mercies? </a:t>
            </a:r>
            <a:br>
              <a:rPr lang="en-MY" dirty="0"/>
            </a:br>
            <a:r>
              <a:rPr lang="en-MY" dirty="0"/>
              <a:t>Who through life has been my guide </a:t>
            </a:r>
            <a:br>
              <a:rPr lang="en-MY" dirty="0"/>
            </a:br>
            <a:r>
              <a:rPr lang="en-MY" dirty="0"/>
              <a:t>Heavenly peace, divinest comfort </a:t>
            </a:r>
            <a:br>
              <a:rPr lang="en-MY" dirty="0"/>
            </a:br>
            <a:r>
              <a:rPr lang="en-MY" dirty="0"/>
              <a:t>Here by faith in Him to dwell </a:t>
            </a:r>
            <a:br>
              <a:rPr lang="en-MY" dirty="0"/>
            </a:br>
            <a:r>
              <a:rPr lang="en-MY" dirty="0"/>
              <a:t>For I know whate'er fall me </a:t>
            </a:r>
            <a:br>
              <a:rPr lang="en-MY" dirty="0"/>
            </a:br>
            <a:r>
              <a:rPr lang="en-MY" dirty="0"/>
              <a:t>Jesus doeth all things well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4600" y="1493837"/>
            <a:ext cx="5410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All the way my Saviour leads me </a:t>
            </a:r>
            <a:br>
              <a:rPr lang="en-MY" dirty="0"/>
            </a:br>
            <a:r>
              <a:rPr lang="en-MY" dirty="0"/>
              <a:t>Cheers each winding path I tread,</a:t>
            </a:r>
            <a:br>
              <a:rPr lang="en-MY" dirty="0"/>
            </a:br>
            <a:r>
              <a:rPr lang="en-MY" dirty="0"/>
              <a:t>Gives me grace for every trial,</a:t>
            </a:r>
            <a:br>
              <a:rPr lang="en-MY" dirty="0"/>
            </a:br>
            <a:r>
              <a:rPr lang="en-MY" dirty="0"/>
              <a:t>Feeds me with the living bread.</a:t>
            </a:r>
            <a:br>
              <a:rPr lang="en-MY" dirty="0"/>
            </a:br>
            <a:r>
              <a:rPr lang="en-MY" dirty="0"/>
              <a:t> Though my weary steps may falter,</a:t>
            </a:r>
            <a:br>
              <a:rPr lang="en-MY" dirty="0"/>
            </a:br>
            <a:r>
              <a:rPr lang="en-MY" dirty="0"/>
              <a:t>And my soul athirst may be,</a:t>
            </a:r>
            <a:br>
              <a:rPr lang="en-MY" dirty="0"/>
            </a:br>
            <a:r>
              <a:rPr lang="en-MY" dirty="0"/>
              <a:t> Gushing from the Rock before me,</a:t>
            </a:r>
            <a:br>
              <a:rPr lang="en-MY" dirty="0"/>
            </a:br>
            <a:r>
              <a:rPr lang="en-MY" dirty="0"/>
              <a:t>Lo! a spring of joy I see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66900" y="152400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3600" b="1" i="1" dirty="0"/>
              <a:t>ALL THE WAY MY SAVIOUR LEADS ME</a:t>
            </a:r>
          </a:p>
        </p:txBody>
      </p:sp>
    </p:spTree>
    <p:extLst>
      <p:ext uri="{BB962C8B-B14F-4D97-AF65-F5344CB8AC3E}">
        <p14:creationId xmlns:p14="http://schemas.microsoft.com/office/powerpoint/2010/main" val="292076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48" y="304800"/>
            <a:ext cx="4822252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Frances Jane Crosby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aka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Fanny Crosby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5786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1820 - 1915</a:t>
            </a:r>
          </a:p>
        </p:txBody>
      </p:sp>
    </p:spTree>
    <p:extLst>
      <p:ext uri="{BB962C8B-B14F-4D97-AF65-F5344CB8AC3E}">
        <p14:creationId xmlns:p14="http://schemas.microsoft.com/office/powerpoint/2010/main" val="422567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t="8181" b="786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r>
              <a:rPr lang="en-MY" sz="3600" b="1" dirty="0"/>
              <a:t>Making another preparation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57B77A-D163-4D80-86CE-D93E9695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Discover</a:t>
            </a:r>
            <a:r>
              <a:rPr lang="en-US" dirty="0"/>
              <a:t> your calling and </a:t>
            </a:r>
            <a:r>
              <a:rPr lang="en-US" b="1" u="sng" dirty="0"/>
              <a:t>do</a:t>
            </a:r>
            <a:r>
              <a:rPr lang="en-US" dirty="0"/>
              <a:t> what God had called you to do.</a:t>
            </a:r>
          </a:p>
        </p:txBody>
      </p:sp>
    </p:spTree>
    <p:extLst>
      <p:ext uri="{BB962C8B-B14F-4D97-AF65-F5344CB8AC3E}">
        <p14:creationId xmlns:p14="http://schemas.microsoft.com/office/powerpoint/2010/main" val="406328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0FD5A27-65AB-4A04-8DA2-5A9011D3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86" y="2438400"/>
            <a:ext cx="9848714" cy="23622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b="1" i="1" dirty="0"/>
              <a:t>“What we have is God’s gift to us but what we are is our gift to God.”</a:t>
            </a:r>
          </a:p>
        </p:txBody>
      </p:sp>
    </p:spTree>
    <p:extLst>
      <p:ext uri="{BB962C8B-B14F-4D97-AF65-F5344CB8AC3E}">
        <p14:creationId xmlns:p14="http://schemas.microsoft.com/office/powerpoint/2010/main" val="22993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609600"/>
            <a:ext cx="9753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aseline="30000" dirty="0"/>
              <a:t>8 </a:t>
            </a:r>
            <a:r>
              <a:rPr lang="en-US" sz="2800" dirty="0"/>
              <a:t>Many people spread their cloaks on the road, while others spread branches they had cut in the fields. </a:t>
            </a:r>
          </a:p>
          <a:p>
            <a:pPr>
              <a:lnSpc>
                <a:spcPct val="150000"/>
              </a:lnSpc>
            </a:pPr>
            <a:r>
              <a:rPr lang="en-US" sz="2800" baseline="30000" dirty="0"/>
              <a:t>9 </a:t>
            </a:r>
            <a:r>
              <a:rPr lang="en-US" sz="2800" dirty="0"/>
              <a:t>Those who went ahead and those who followed shouted,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“Hosanna!”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“Blessed is he who comes in the name of the Lord!”</a:t>
            </a:r>
          </a:p>
          <a:p>
            <a:pPr>
              <a:lnSpc>
                <a:spcPct val="150000"/>
              </a:lnSpc>
            </a:pPr>
            <a:r>
              <a:rPr lang="en-US" sz="2800" baseline="30000" dirty="0"/>
              <a:t>10 </a:t>
            </a:r>
            <a:r>
              <a:rPr lang="en-US" sz="2800" dirty="0"/>
              <a:t>“Blessed is the coming kingdom of our father David!”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“Hosanna in the highest heaven!”</a:t>
            </a:r>
          </a:p>
          <a:p>
            <a:pPr>
              <a:lnSpc>
                <a:spcPct val="150000"/>
              </a:lnSpc>
            </a:pPr>
            <a:r>
              <a:rPr lang="en-US" sz="2800" baseline="30000" dirty="0"/>
              <a:t>11 </a:t>
            </a:r>
            <a:r>
              <a:rPr lang="en-US" sz="2800" dirty="0"/>
              <a:t>Jesus entered Jerusalem and went into the temple courts.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096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Mark 11-8-11</a:t>
            </a:r>
          </a:p>
        </p:txBody>
      </p:sp>
    </p:spTree>
    <p:extLst>
      <p:ext uri="{BB962C8B-B14F-4D97-AF65-F5344CB8AC3E}">
        <p14:creationId xmlns:p14="http://schemas.microsoft.com/office/powerpoint/2010/main" val="275267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4102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Someday the silver cord will break,</a:t>
            </a:r>
            <a:br>
              <a:rPr lang="en-MY" dirty="0"/>
            </a:br>
            <a:r>
              <a:rPr lang="en-MY" dirty="0"/>
              <a:t>And I no more as now shall sing;</a:t>
            </a:r>
            <a:br>
              <a:rPr lang="en-MY" dirty="0"/>
            </a:br>
            <a:r>
              <a:rPr lang="en-MY" dirty="0"/>
              <a:t>But, oh, the joy when I shall wake</a:t>
            </a:r>
            <a:br>
              <a:rPr lang="en-MY" dirty="0"/>
            </a:br>
            <a:r>
              <a:rPr lang="en-MY" dirty="0"/>
              <a:t>Within the palace of the King!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MY" dirty="0"/>
              <a:t>Refrain:</a:t>
            </a:r>
            <a:br>
              <a:rPr lang="en-MY" dirty="0"/>
            </a:br>
            <a:r>
              <a:rPr lang="en-MY" dirty="0"/>
              <a:t>And I shall see Him face to face,</a:t>
            </a:r>
            <a:br>
              <a:rPr lang="en-MY" dirty="0"/>
            </a:br>
            <a:r>
              <a:rPr lang="en-MY" dirty="0"/>
              <a:t>And tell the story—Saved by grace.</a:t>
            </a:r>
            <a:br>
              <a:rPr lang="en-MY" dirty="0"/>
            </a:br>
            <a:endParaRPr lang="en-MY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24600" y="1828800"/>
            <a:ext cx="5410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MY" sz="2800" dirty="0"/>
              <a:t>Someday, when fades the golden sun</a:t>
            </a:r>
            <a:br>
              <a:rPr lang="en-MY" sz="2800" dirty="0"/>
            </a:br>
            <a:r>
              <a:rPr lang="en-MY" sz="2800" dirty="0"/>
              <a:t>Beneath the rosy tinted west,</a:t>
            </a:r>
            <a:br>
              <a:rPr lang="en-MY" sz="2800" dirty="0"/>
            </a:br>
            <a:r>
              <a:rPr lang="en-MY" sz="2800" b="1" i="1" u="sng" dirty="0"/>
              <a:t>My blessed Lord will say, “Well done!</a:t>
            </a:r>
            <a:r>
              <a:rPr lang="en-MY" sz="2800" b="1" i="1" dirty="0"/>
              <a:t>”</a:t>
            </a:r>
            <a:br>
              <a:rPr lang="en-MY" sz="2800" dirty="0"/>
            </a:br>
            <a:r>
              <a:rPr lang="en-MY" sz="2800" dirty="0"/>
              <a:t>And I shall enter into rest.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MY" sz="28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66900" y="152400"/>
            <a:ext cx="86487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5400" b="1" i="1" dirty="0"/>
              <a:t>Saved By Grace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1230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Words by Fanny Crosby</a:t>
            </a:r>
          </a:p>
        </p:txBody>
      </p:sp>
    </p:spTree>
    <p:extLst>
      <p:ext uri="{BB962C8B-B14F-4D97-AF65-F5344CB8AC3E}">
        <p14:creationId xmlns:p14="http://schemas.microsoft.com/office/powerpoint/2010/main" val="332480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9067800" cy="1470025"/>
          </a:xfrm>
        </p:spPr>
        <p:txBody>
          <a:bodyPr>
            <a:noAutofit/>
          </a:bodyPr>
          <a:lstStyle/>
          <a:p>
            <a:r>
              <a:rPr lang="en-MY" sz="3600" b="1" i="1" dirty="0"/>
              <a:t>What others say about Fanny Crosby</a:t>
            </a:r>
            <a:endParaRPr lang="en-MY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2061306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67200"/>
            <a:ext cx="6553545" cy="49315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SHE HATH DONE WHAT SHE COULD</a:t>
            </a:r>
          </a:p>
        </p:txBody>
      </p:sp>
    </p:spTree>
    <p:extLst>
      <p:ext uri="{BB962C8B-B14F-4D97-AF65-F5344CB8AC3E}">
        <p14:creationId xmlns:p14="http://schemas.microsoft.com/office/powerpoint/2010/main" val="395489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186" r="1016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F70E86-2201-4F45-98B3-70858BB1C6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762000" y="1499616"/>
            <a:ext cx="6254496" cy="3858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3600" b="1" i="1" dirty="0">
                <a:solidFill>
                  <a:schemeClr val="bg1"/>
                </a:solidFill>
              </a:rPr>
              <a:t>Fanny Crosby’s songs live on even after she died for more than 100 years…</a:t>
            </a:r>
          </a:p>
          <a:p>
            <a:pPr marL="0" indent="0" algn="ctr">
              <a:buNone/>
            </a:pPr>
            <a:endParaRPr lang="en-MY" sz="3600" b="1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MY" sz="3600" b="1" i="1" u="sng" dirty="0">
                <a:solidFill>
                  <a:schemeClr val="bg1"/>
                </a:solidFill>
              </a:rPr>
              <a:t>Leave a lasting legacy!!</a:t>
            </a:r>
          </a:p>
        </p:txBody>
      </p:sp>
    </p:spTree>
    <p:extLst>
      <p:ext uri="{BB962C8B-B14F-4D97-AF65-F5344CB8AC3E}">
        <p14:creationId xmlns:p14="http://schemas.microsoft.com/office/powerpoint/2010/main" val="417254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9067800" cy="1470025"/>
          </a:xfrm>
        </p:spPr>
        <p:txBody>
          <a:bodyPr>
            <a:noAutofit/>
          </a:bodyPr>
          <a:lstStyle/>
          <a:p>
            <a:r>
              <a:rPr lang="en-MY" sz="3600" b="1" i="1" dirty="0"/>
              <a:t>Make your preparations today !! </a:t>
            </a:r>
            <a:endParaRPr lang="en-MY" sz="3600" b="1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7526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MY" sz="3200" dirty="0"/>
              <a:t>Physical preparation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MY" sz="3200" dirty="0"/>
              <a:t>Spiritual preparation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MY" sz="3200" dirty="0"/>
              <a:t>Discover your calling (if you have not) and serve God</a:t>
            </a:r>
          </a:p>
        </p:txBody>
      </p:sp>
    </p:spTree>
    <p:extLst>
      <p:ext uri="{BB962C8B-B14F-4D97-AF65-F5344CB8AC3E}">
        <p14:creationId xmlns:p14="http://schemas.microsoft.com/office/powerpoint/2010/main" val="72885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54"/>
          <a:stretch/>
        </p:blipFill>
        <p:spPr>
          <a:xfrm>
            <a:off x="5198745" y="492573"/>
            <a:ext cx="6463698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Jesus’ entry into Jerusalem marks the beginning of the </a:t>
            </a:r>
            <a:r>
              <a:rPr lang="en-US" sz="48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Passion Week</a:t>
            </a:r>
          </a:p>
        </p:txBody>
      </p:sp>
    </p:spTree>
    <p:extLst>
      <p:ext uri="{BB962C8B-B14F-4D97-AF65-F5344CB8AC3E}">
        <p14:creationId xmlns:p14="http://schemas.microsoft.com/office/powerpoint/2010/main" val="375331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0" y="2362200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/>
              <a:t>Passion in Latin word is “</a:t>
            </a:r>
            <a:r>
              <a:rPr lang="en-US" sz="3200" i="1" dirty="0" err="1"/>
              <a:t>Passio</a:t>
            </a:r>
            <a:r>
              <a:rPr lang="en-US" sz="3200" dirty="0"/>
              <a:t>” which means </a:t>
            </a:r>
            <a:r>
              <a:rPr lang="en-US" sz="3200" b="1" dirty="0"/>
              <a:t>to</a:t>
            </a:r>
            <a:r>
              <a:rPr lang="en-US" sz="3200" dirty="0"/>
              <a:t> </a:t>
            </a:r>
            <a:r>
              <a:rPr lang="en-US" sz="3200" b="1" dirty="0"/>
              <a:t>endure suffering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3038"/>
            <a:ext cx="4905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26920"/>
            <a:ext cx="9677400" cy="58246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124200" y="3048715"/>
            <a:ext cx="5410200" cy="78105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The Passion Week</a:t>
            </a:r>
          </a:p>
        </p:txBody>
      </p:sp>
    </p:spTree>
    <p:extLst>
      <p:ext uri="{BB962C8B-B14F-4D97-AF65-F5344CB8AC3E}">
        <p14:creationId xmlns:p14="http://schemas.microsoft.com/office/powerpoint/2010/main" val="3036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1524000"/>
            <a:ext cx="441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The passion(suffering) of the Christ that had brought us </a:t>
            </a:r>
            <a:r>
              <a:rPr lang="en-US" sz="3600" b="1" u="sng" dirty="0"/>
              <a:t>PEACE</a:t>
            </a:r>
            <a:r>
              <a:rPr lang="en-US" sz="3600" dirty="0"/>
              <a:t> with God.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41052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53200" y="2667000"/>
            <a:ext cx="4953000" cy="1470025"/>
          </a:xfrm>
        </p:spPr>
        <p:txBody>
          <a:bodyPr>
            <a:normAutofit fontScale="90000"/>
          </a:bodyPr>
          <a:lstStyle/>
          <a:p>
            <a:r>
              <a:rPr lang="en-MY" sz="3600" b="1" i="1" dirty="0"/>
              <a:t>Topic:</a:t>
            </a:r>
            <a:br>
              <a:rPr lang="en-MY" sz="3600" b="1" i="1" dirty="0"/>
            </a:br>
            <a:r>
              <a:rPr lang="en-MY" sz="3600" b="1" i="1" dirty="0"/>
              <a:t>Making preparations to face death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5239593" cy="34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73" r="39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i="1" dirty="0">
                <a:solidFill>
                  <a:schemeClr val="bg1"/>
                </a:solidFill>
              </a:rPr>
              <a:t>Death is the destiny of everyone</a:t>
            </a:r>
            <a:br>
              <a:rPr lang="en-US" sz="2300" b="1" i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chemeClr val="bg1"/>
                </a:solidFill>
              </a:rPr>
              <a:t>Ecclesiastes 7:2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680" y="1752600"/>
            <a:ext cx="758952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2800" i="1" dirty="0"/>
              <a:t>A wise man thinks a lot about death, while a fool only thinks about having a good time - NLT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33528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z="2800" i="1" dirty="0"/>
              <a:t>The heart of the wise is in the house of mourning, but the heart of the fools is in the house of pleasure – NIV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Ecclesiastes 7:4</a:t>
            </a:r>
          </a:p>
        </p:txBody>
      </p:sp>
    </p:spTree>
    <p:extLst>
      <p:ext uri="{BB962C8B-B14F-4D97-AF65-F5344CB8AC3E}">
        <p14:creationId xmlns:p14="http://schemas.microsoft.com/office/powerpoint/2010/main" val="320827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421</Words>
  <Application>Microsoft Office PowerPoint</Application>
  <PresentationFormat>Widescreen</PresentationFormat>
  <Paragraphs>69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Office Theme</vt:lpstr>
      <vt:lpstr>Palm Sunday 25th Mar 2018</vt:lpstr>
      <vt:lpstr>PowerPoint Presentation</vt:lpstr>
      <vt:lpstr>Jesus’ entry into Jerusalem marks the beginning of the Passion Week</vt:lpstr>
      <vt:lpstr>PowerPoint Presentation</vt:lpstr>
      <vt:lpstr>The Passion Week</vt:lpstr>
      <vt:lpstr>PowerPoint Presentation</vt:lpstr>
      <vt:lpstr>Topic: Making preparations to face death</vt:lpstr>
      <vt:lpstr>Death is the destiny of everyone Ecclesiastes 7:2</vt:lpstr>
      <vt:lpstr>PowerPoint Presentation</vt:lpstr>
      <vt:lpstr>Jesus made preparations for his death</vt:lpstr>
      <vt:lpstr>The most IMPORTANT preparation of all..</vt:lpstr>
      <vt:lpstr>Jesus and the penitent thief</vt:lpstr>
      <vt:lpstr>Many fear death because they are uncertain about where they would go after they die</vt:lpstr>
      <vt:lpstr>PowerPoint Presentation</vt:lpstr>
      <vt:lpstr>Death is still a fearsome thing to face but we have no other person better than Jesus to lead us through.</vt:lpstr>
      <vt:lpstr>PowerPoint Presentation</vt:lpstr>
      <vt:lpstr>Frances Jane Crosby  aka  Fanny Crosby</vt:lpstr>
      <vt:lpstr>Making another preparation</vt:lpstr>
      <vt:lpstr>PowerPoint Presentation</vt:lpstr>
      <vt:lpstr>PowerPoint Presentation</vt:lpstr>
      <vt:lpstr>What others say about Fanny Crosby</vt:lpstr>
      <vt:lpstr>SHE HATH DONE WHAT SHE COULD</vt:lpstr>
      <vt:lpstr>PowerPoint Presentation</vt:lpstr>
      <vt:lpstr>Make your preparations today 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Chew, Alvin</dc:creator>
  <cp:lastModifiedBy>Chew, Alvin</cp:lastModifiedBy>
  <cp:revision>127</cp:revision>
  <cp:lastPrinted>2018-03-24T22:31:04Z</cp:lastPrinted>
  <dcterms:created xsi:type="dcterms:W3CDTF">2015-03-09T03:57:12Z</dcterms:created>
  <dcterms:modified xsi:type="dcterms:W3CDTF">2018-03-24T23:24:59Z</dcterms:modified>
</cp:coreProperties>
</file>