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Helvetica Neue"/>
          <a:ea typeface="Helvetica Neue"/>
          <a:cs typeface="Helvetica Neue"/>
        </a:font>
        <a:srgbClr val="FFFFFF"/>
      </a:tcTxStyle>
      <a:tcStyle>
        <a:tcBdr>
          <a:left>
            <a:ln w="12700" cap="flat">
              <a:solidFill>
                <a:srgbClr val="D6D7D6"/>
              </a:solidFill>
              <a:prstDash val="solid"/>
              <a:miter lim="400000"/>
            </a:ln>
          </a:left>
          <a:right>
            <a:ln w="12700" cap="flat">
              <a:solidFill>
                <a:srgbClr val="D6D7D6"/>
              </a:solidFill>
              <a:prstDash val="solid"/>
              <a:miter lim="400000"/>
            </a:ln>
          </a:right>
          <a:top>
            <a:ln w="12700" cap="flat">
              <a:solidFill>
                <a:srgbClr val="D6D7D6"/>
              </a:solidFill>
              <a:prstDash val="solid"/>
              <a:miter lim="400000"/>
            </a:ln>
          </a:top>
          <a:bottom>
            <a:ln w="12700" cap="flat">
              <a:solidFill>
                <a:srgbClr val="D6D7D6"/>
              </a:solidFill>
              <a:prstDash val="solid"/>
              <a:miter lim="400000"/>
            </a:ln>
          </a:bottom>
          <a:insideH>
            <a:ln w="12700" cap="flat">
              <a:solidFill>
                <a:srgbClr val="D6D7D6"/>
              </a:solidFill>
              <a:prstDash val="solid"/>
              <a:miter lim="400000"/>
            </a:ln>
          </a:insideH>
          <a:insideV>
            <a:ln w="12700" cap="flat">
              <a:solidFill>
                <a:srgbClr val="D6D7D6"/>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
          <a:latin typeface="Helvetica Neue"/>
          <a:ea typeface="Helvetica Neue"/>
          <a:cs typeface="Helvetica Neue"/>
        </a:font>
        <a:srgbClr val="FFFFFF"/>
      </a:tcTxStyle>
      <a:tcStyle>
        <a:tcBdr>
          <a:left>
            <a:ln w="12700" cap="flat">
              <a:solidFill>
                <a:srgbClr val="D6D6D6"/>
              </a:solidFill>
              <a:prstDash val="solid"/>
              <a:miter lim="400000"/>
            </a:ln>
          </a:left>
          <a:right>
            <a:ln w="25400" cap="flat">
              <a:solidFill>
                <a:srgbClr val="D6D7D6"/>
              </a:solidFill>
              <a:prstDash val="solid"/>
              <a:miter lim="400000"/>
            </a:ln>
          </a:right>
          <a:top>
            <a:ln w="12700" cap="flat">
              <a:solidFill>
                <a:srgbClr val="D6D7D6"/>
              </a:solidFill>
              <a:prstDash val="solid"/>
              <a:miter lim="400000"/>
            </a:ln>
          </a:top>
          <a:bottom>
            <a:ln w="12700" cap="flat">
              <a:solidFill>
                <a:srgbClr val="D6D7D6"/>
              </a:solidFill>
              <a:prstDash val="solid"/>
              <a:miter lim="400000"/>
            </a:ln>
          </a:bottom>
          <a:insideH>
            <a:ln w="12700" cap="flat">
              <a:solidFill>
                <a:srgbClr val="D6D7D6"/>
              </a:solidFill>
              <a:prstDash val="solid"/>
              <a:miter lim="400000"/>
            </a:ln>
          </a:insideH>
          <a:insideV>
            <a:ln w="12700" cap="flat">
              <a:solidFill>
                <a:srgbClr val="D6D7D6"/>
              </a:solidFill>
              <a:prstDash val="solid"/>
              <a:miter lim="400000"/>
            </a:ln>
          </a:insideV>
        </a:tcBdr>
        <a:fill>
          <a:solidFill>
            <a:schemeClr val="accent1"/>
          </a:solidFill>
        </a:fill>
      </a:tcStyle>
    </a:firstCol>
    <a:lastRow>
      <a:tcTxStyle b="off" i="off">
        <a:font>
          <a:latin typeface="Helvetica Neue"/>
          <a:ea typeface="Helvetica Neue"/>
          <a:cs typeface="Helvetica Neue"/>
        </a:font>
        <a:srgbClr val="FFFFFF"/>
      </a:tcTxStyle>
      <a:tcStyle>
        <a:tcBdr>
          <a:left>
            <a:ln w="12700" cap="flat">
              <a:solidFill>
                <a:srgbClr val="D6D7D6"/>
              </a:solidFill>
              <a:prstDash val="solid"/>
              <a:miter lim="400000"/>
            </a:ln>
          </a:left>
          <a:right>
            <a:ln w="12700" cap="flat">
              <a:solidFill>
                <a:srgbClr val="D6D7D6"/>
              </a:solidFill>
              <a:prstDash val="solid"/>
              <a:miter lim="400000"/>
            </a:ln>
          </a:right>
          <a:top>
            <a:ln w="25400" cap="flat">
              <a:solidFill>
                <a:srgbClr val="D6D7D6"/>
              </a:solidFill>
              <a:prstDash val="solid"/>
              <a:miter lim="400000"/>
            </a:ln>
          </a:top>
          <a:bottom>
            <a:ln w="12700" cap="flat">
              <a:solidFill>
                <a:srgbClr val="D6D6D6"/>
              </a:solidFill>
              <a:prstDash val="solid"/>
              <a:miter lim="400000"/>
            </a:ln>
          </a:bottom>
          <a:insideH>
            <a:ln w="12700" cap="flat">
              <a:solidFill>
                <a:srgbClr val="D6D7D6"/>
              </a:solidFill>
              <a:prstDash val="solid"/>
              <a:miter lim="400000"/>
            </a:ln>
          </a:insideH>
          <a:insideV>
            <a:ln w="12700" cap="flat">
              <a:solidFill>
                <a:srgbClr val="D6D7D6"/>
              </a:solidFill>
              <a:prstDash val="solid"/>
              <a:miter lim="400000"/>
            </a:ln>
          </a:insideV>
        </a:tcBdr>
        <a:fill>
          <a:solidFill>
            <a:srgbClr val="032650"/>
          </a:solidFill>
        </a:fill>
      </a:tcStyle>
    </a:lastRow>
    <a:firstRow>
      <a:tcTxStyle b="on" i="off">
        <a:font>
          <a:latin typeface="Helvetica Neue"/>
          <a:ea typeface="Helvetica Neue"/>
          <a:cs typeface="Helvetica Neue"/>
        </a:font>
        <a:srgbClr val="FFFFFF"/>
      </a:tcTxStyle>
      <a:tcStyle>
        <a:tcBdr>
          <a:left>
            <a:ln w="12700" cap="flat">
              <a:solidFill>
                <a:srgbClr val="D6D7D6"/>
              </a:solidFill>
              <a:prstDash val="solid"/>
              <a:miter lim="400000"/>
            </a:ln>
          </a:left>
          <a:right>
            <a:ln w="12700" cap="flat">
              <a:solidFill>
                <a:srgbClr val="D6D7D6"/>
              </a:solidFill>
              <a:prstDash val="solid"/>
              <a:miter lim="400000"/>
            </a:ln>
          </a:right>
          <a:top>
            <a:ln w="12700" cap="flat">
              <a:solidFill>
                <a:srgbClr val="D6D6D6"/>
              </a:solidFill>
              <a:prstDash val="solid"/>
              <a:miter lim="400000"/>
            </a:ln>
          </a:top>
          <a:bottom>
            <a:ln w="25400" cap="flat">
              <a:solidFill>
                <a:srgbClr val="D6D7D6"/>
              </a:solidFill>
              <a:prstDash val="solid"/>
              <a:miter lim="400000"/>
            </a:ln>
          </a:bottom>
          <a:insideH>
            <a:ln w="12700" cap="flat">
              <a:solidFill>
                <a:srgbClr val="D6D7D6"/>
              </a:solidFill>
              <a:prstDash val="solid"/>
              <a:miter lim="400000"/>
            </a:ln>
          </a:insideH>
          <a:insideV>
            <a:ln w="12700" cap="flat">
              <a:solidFill>
                <a:srgbClr val="D6D7D6"/>
              </a:solidFill>
              <a:prstDash val="solid"/>
              <a:miter lim="400000"/>
            </a:ln>
          </a:insideV>
        </a:tcBdr>
        <a:fill>
          <a:solidFill>
            <a:srgbClr val="032650"/>
          </a:solidFill>
        </a:fill>
      </a:tcStyle>
    </a:firstRow>
  </a:tblStyle>
  <a:tblStyle styleId="{C7B018BB-80A7-4F77-B60F-C8B233D01FF8}" styleName="">
    <a:tblBg/>
    <a:wholeTbl>
      <a:tcTxStyle b="off" i="off">
        <a:font>
          <a:latin typeface="Helvetica Neue"/>
          <a:ea typeface="Helvetica Neue"/>
          <a:cs typeface="Helvetica Neue"/>
        </a:font>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929292"/>
              </a:solidFill>
              <a:prstDash val="solid"/>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84E00"/>
          </a:solidFill>
        </a:fill>
      </a:tcStyle>
    </a:firstCol>
    <a:lastRow>
      <a:tcTxStyle b="off"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17101"/>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17101"/>
          </a:solidFill>
        </a:fill>
      </a:tcStyle>
    </a:firstRow>
  </a:tblStyle>
  <a:tblStyle styleId="{EEE7283C-3CF3-47DC-8721-378D4A62B228}" styleName="">
    <a:tblBg/>
    <a:wholeTbl>
      <a:tcTxStyle b="off" i="off">
        <a:font>
          <a:latin typeface="Helvetica Neue"/>
          <a:ea typeface="Helvetica Neue"/>
          <a:cs typeface="Helvetica Neue"/>
        </a:font>
        <a:srgbClr val="FFFFFF"/>
      </a:tcTxStyle>
      <a:tcStyle>
        <a:tcBdr>
          <a:left>
            <a:ln w="12700" cap="flat">
              <a:solidFill>
                <a:srgbClr val="AAAAAA"/>
              </a:solidFill>
              <a:prstDash val="solid"/>
              <a:miter lim="400000"/>
            </a:ln>
          </a:left>
          <a:right>
            <a:ln w="12700" cap="flat">
              <a:solidFill>
                <a:srgbClr val="AAAAAA"/>
              </a:solidFill>
              <a:prstDash val="solid"/>
              <a:miter lim="400000"/>
            </a:ln>
          </a:right>
          <a:top>
            <a:ln w="12700" cap="flat">
              <a:solidFill>
                <a:srgbClr val="AAAAAA"/>
              </a:solidFill>
              <a:prstDash val="solid"/>
              <a:miter lim="400000"/>
            </a:ln>
          </a:top>
          <a:bottom>
            <a:ln w="12700" cap="flat">
              <a:solidFill>
                <a:srgbClr val="AAAAAA"/>
              </a:solidFill>
              <a:prstDash val="solid"/>
              <a:miter lim="400000"/>
            </a:ln>
          </a:bottom>
          <a:insideH>
            <a:ln w="12700" cap="flat">
              <a:solidFill>
                <a:srgbClr val="AAAAAA"/>
              </a:solidFill>
              <a:prstDash val="solid"/>
              <a:miter lim="400000"/>
            </a:ln>
          </a:insideH>
          <a:insideV>
            <a:ln w="12700" cap="flat">
              <a:solidFill>
                <a:srgbClr val="AAAAAA"/>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5"/>
          </a:solidFill>
        </a:fill>
      </a:tcStyle>
    </a:firstCol>
    <a:lastRow>
      <a:tcTxStyle b="off"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5">
              <a:hueOff val="106375"/>
              <a:satOff val="9554"/>
              <a:lumOff val="-13516"/>
            </a:schemeClr>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0" cap="flat">
              <a:noFill/>
              <a:miter lim="400000"/>
            </a:ln>
          </a:bottom>
          <a:insideH>
            <a:ln w="12700" cap="flat">
              <a:noFill/>
              <a:miter lim="400000"/>
            </a:ln>
          </a:insideH>
          <a:insideV>
            <a:ln w="12700" cap="flat">
              <a:noFill/>
              <a:miter lim="400000"/>
            </a:ln>
          </a:insideV>
        </a:tcBdr>
        <a:fill>
          <a:solidFill>
            <a:schemeClr val="accent5">
              <a:hueOff val="106375"/>
              <a:satOff val="9554"/>
              <a:lumOff val="-13516"/>
            </a:schemeClr>
          </a:solidFill>
        </a:fill>
      </a:tcStyle>
    </a:firstRow>
  </a:tblStyle>
  <a:tblStyle styleId="{CF821DB8-F4EB-4A41-A1BA-3FCAFE7338EE}" styleName="">
    <a:tblBg/>
    <a:wholeTbl>
      <a:tcTxStyle b="off" i="off">
        <a:font>
          <a:latin typeface="Helvetica Neue"/>
          <a:ea typeface="Helvetica Neue"/>
          <a:cs typeface="Helvetica Neue"/>
        </a:font>
        <a:srgbClr val="FFFFFF"/>
      </a:tcTxStyle>
      <a:tcStyle>
        <a:tcBdr>
          <a:left>
            <a:ln w="12700" cap="flat">
              <a:solidFill>
                <a:srgbClr val="D6D7D6"/>
              </a:solidFill>
              <a:prstDash val="solid"/>
              <a:miter lim="400000"/>
            </a:ln>
          </a:left>
          <a:right>
            <a:ln w="12700" cap="flat">
              <a:solidFill>
                <a:srgbClr val="D6D7D6"/>
              </a:solidFill>
              <a:prstDash val="solid"/>
              <a:miter lim="400000"/>
            </a:ln>
          </a:right>
          <a:top>
            <a:ln w="12700" cap="flat">
              <a:solidFill>
                <a:srgbClr val="D6D7D6"/>
              </a:solidFill>
              <a:prstDash val="solid"/>
              <a:miter lim="400000"/>
            </a:ln>
          </a:top>
          <a:bottom>
            <a:ln w="12700" cap="flat">
              <a:solidFill>
                <a:srgbClr val="D6D7D6"/>
              </a:solidFill>
              <a:prstDash val="solid"/>
              <a:miter lim="400000"/>
            </a:ln>
          </a:bottom>
          <a:insideH>
            <a:ln w="12700" cap="flat">
              <a:solidFill>
                <a:srgbClr val="D6D7D6"/>
              </a:solidFill>
              <a:prstDash val="solid"/>
              <a:miter lim="400000"/>
            </a:ln>
          </a:insideH>
          <a:insideV>
            <a:ln w="12700" cap="flat">
              <a:solidFill>
                <a:srgbClr val="D6D7D6"/>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6">
              <a:hueOff val="-119728"/>
              <a:satOff val="5580"/>
              <a:lumOff val="-12961"/>
            </a:schemeClr>
          </a:solidFill>
        </a:fill>
      </a:tcStyle>
    </a:firstCol>
    <a:lastRow>
      <a:tcTxStyle b="off"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650E48"/>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650E48"/>
          </a:solidFill>
        </a:fill>
      </a:tcStyle>
    </a:firstRow>
  </a:tblStyle>
  <a:tblStyle styleId="{33BA23B1-9221-436E-865A-0063620EA4FD}" styleName="">
    <a:tblBg/>
    <a:wholeTbl>
      <a:tcTxStyle b="off" i="off">
        <a:font>
          <a:latin typeface="Helvetica Neue"/>
          <a:ea typeface="Helvetica Neue"/>
          <a:cs typeface="Helvetica Neue"/>
        </a:font>
        <a:srgbClr val="FFFFFF"/>
      </a:tcTxStyle>
      <a:tcStyle>
        <a:tcBdr>
          <a:left>
            <a:ln w="12700" cap="flat">
              <a:solidFill>
                <a:srgbClr val="909090"/>
              </a:solidFill>
              <a:prstDash val="solid"/>
              <a:miter lim="400000"/>
            </a:ln>
          </a:left>
          <a:right>
            <a:ln w="12700" cap="flat">
              <a:solidFill>
                <a:srgbClr val="909090"/>
              </a:solidFill>
              <a:prstDash val="solid"/>
              <a:miter lim="400000"/>
            </a:ln>
          </a:right>
          <a:top>
            <a:ln w="12700" cap="flat">
              <a:solidFill>
                <a:srgbClr val="909090"/>
              </a:solidFill>
              <a:prstDash val="solid"/>
              <a:miter lim="400000"/>
            </a:ln>
          </a:top>
          <a:bottom>
            <a:ln w="12700" cap="flat">
              <a:solidFill>
                <a:srgbClr val="909090"/>
              </a:solidFill>
              <a:prstDash val="solid"/>
              <a:miter lim="400000"/>
            </a:ln>
          </a:bottom>
          <a:insideH>
            <a:ln w="12700" cap="flat">
              <a:solidFill>
                <a:srgbClr val="909090"/>
              </a:solidFill>
              <a:prstDash val="solid"/>
              <a:miter lim="400000"/>
            </a:ln>
          </a:insideH>
          <a:insideV>
            <a:ln w="12700" cap="flat">
              <a:solidFill>
                <a:srgbClr val="909090"/>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798089"/>
          </a:solidFill>
        </a:fill>
      </a:tcStyle>
    </a:firstCol>
    <a:lastRow>
      <a:tcTxStyle b="off"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96A0AC"/>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96A0AC"/>
          </a:solidFill>
        </a:fill>
      </a:tcStyle>
    </a:firstRow>
  </a:tblStyle>
  <a:tblStyle styleId="{2708684C-4D16-4618-839F-0558EEFCDFE6}" styleName="">
    <a:tblBg/>
    <a:wholeTbl>
      <a:tcTxStyle b="off" i="off">
        <a:font>
          <a:latin typeface="Helvetica Neue"/>
          <a:ea typeface="Helvetica Neue"/>
          <a:cs typeface="Helvetica Neue"/>
        </a:font>
        <a:srgbClr val="FFFFFF"/>
      </a:tcTxStyle>
      <a:tcStyle>
        <a:tcBdr>
          <a:left>
            <a:ln w="12700" cap="flat">
              <a:solidFill>
                <a:srgbClr val="929292"/>
              </a:solidFill>
              <a:custDash>
                <a:ds d="200000" sp="200000"/>
              </a:custDash>
              <a:miter lim="400000"/>
            </a:ln>
          </a:left>
          <a:right>
            <a:ln w="12700" cap="flat">
              <a:solidFill>
                <a:srgbClr val="929292"/>
              </a:solidFill>
              <a:custDash>
                <a:ds d="200000" sp="200000"/>
              </a:custDash>
              <a:miter lim="400000"/>
            </a:ln>
          </a:right>
          <a:top>
            <a:ln w="12700" cap="flat">
              <a:solidFill>
                <a:srgbClr val="929292"/>
              </a:solidFill>
              <a:custDash>
                <a:ds d="200000" sp="200000"/>
              </a:custDash>
              <a:miter lim="400000"/>
            </a:ln>
          </a:top>
          <a:bottom>
            <a:ln w="12700" cap="flat">
              <a:solidFill>
                <a:srgbClr val="929292"/>
              </a:solidFill>
              <a:custDash>
                <a:ds d="200000" sp="200000"/>
              </a:custDash>
              <a:miter lim="400000"/>
            </a:ln>
          </a:bottom>
          <a:insideH>
            <a:ln w="12700" cap="flat">
              <a:solidFill>
                <a:srgbClr val="929292"/>
              </a:solidFill>
              <a:custDash>
                <a:ds d="200000" sp="200000"/>
              </a:custDash>
              <a:miter lim="400000"/>
            </a:ln>
          </a:insideH>
          <a:insideV>
            <a:ln w="12700" cap="flat">
              <a:solidFill>
                <a:srgbClr val="929292"/>
              </a:solidFill>
              <a:custDash>
                <a:ds d="200000" sp="200000"/>
              </a:custDash>
              <a:miter lim="400000"/>
            </a:ln>
          </a:insideV>
        </a:tcBdr>
        <a:fill>
          <a:noFill/>
        </a:fill>
      </a:tcStyle>
    </a:wholeTbl>
    <a:band2H>
      <a:tcTxStyle b="def" i="def"/>
      <a:tcStyle>
        <a:tcBdr/>
        <a:fill>
          <a:solidFill>
            <a:srgbClr val="747676">
              <a:alpha val="63790"/>
            </a:srgbClr>
          </a:solidFill>
        </a:fill>
      </a:tcStyle>
    </a:band2H>
    <a:firstCol>
      <a:tcTxStyle b="on" i="off">
        <a:font>
          <a:latin typeface="Helvetica Neue"/>
          <a:ea typeface="Helvetica Neue"/>
          <a:cs typeface="Helvetica Neue"/>
        </a:font>
        <a:srgbClr val="FFFFFF"/>
      </a:tcTxStyle>
      <a:tcStyle>
        <a:tcBdr>
          <a:left>
            <a:ln w="12700" cap="flat">
              <a:noFill/>
              <a:miter lim="400000"/>
            </a:ln>
          </a:left>
          <a:right>
            <a:ln w="25400" cap="flat">
              <a:solidFill>
                <a:srgbClr val="929292"/>
              </a:solidFill>
              <a:prstDash val="solid"/>
              <a:miter lim="400000"/>
            </a:ln>
          </a:right>
          <a:top>
            <a:ln w="25400" cap="flat">
              <a:solidFill>
                <a:srgbClr val="929292"/>
              </a:solidFill>
              <a:prstDash val="solid"/>
              <a:miter lim="400000"/>
            </a:ln>
          </a:top>
          <a:bottom>
            <a:ln w="25400" cap="flat">
              <a:solidFill>
                <a:srgbClr val="929292"/>
              </a:solidFill>
              <a:prstDash val="solid"/>
              <a:miter lim="400000"/>
            </a:ln>
          </a:bottom>
          <a:insideH>
            <a:ln w="25400" cap="flat">
              <a:solidFill>
                <a:srgbClr val="929292"/>
              </a:solidFill>
              <a:prstDash val="solid"/>
              <a:miter lim="400000"/>
            </a:ln>
          </a:insideH>
          <a:insideV>
            <a:ln w="25400" cap="flat">
              <a:solidFill>
                <a:srgbClr val="929292"/>
              </a:solidFill>
              <a:prstDash val="solid"/>
              <a:miter lim="400000"/>
            </a:ln>
          </a:insideV>
        </a:tcBdr>
        <a:fill>
          <a:noFill/>
        </a:fill>
      </a:tcStyle>
    </a:firstCol>
    <a:lastRow>
      <a:tcTxStyle b="off" i="off">
        <a:font>
          <a:latin typeface="Helvetica Neue"/>
          <a:ea typeface="Helvetica Neue"/>
          <a:cs typeface="Helvetica Neue"/>
        </a:font>
        <a:srgbClr val="FFFFFF"/>
      </a:tcTxStyle>
      <a:tcStyle>
        <a:tcBdr>
          <a:left>
            <a:ln w="25400" cap="flat">
              <a:solidFill>
                <a:srgbClr val="929292"/>
              </a:solidFill>
              <a:prstDash val="solid"/>
              <a:miter lim="400000"/>
            </a:ln>
          </a:left>
          <a:right>
            <a:ln w="25400" cap="flat">
              <a:solidFill>
                <a:srgbClr val="929292"/>
              </a:solidFill>
              <a:prstDash val="solid"/>
              <a:miter lim="400000"/>
            </a:ln>
          </a:right>
          <a:top>
            <a:ln w="25400" cap="flat">
              <a:solidFill>
                <a:srgbClr val="929292"/>
              </a:solidFill>
              <a:prstDash val="solid"/>
              <a:miter lim="400000"/>
            </a:ln>
          </a:top>
          <a:bottom>
            <a:ln w="12700" cap="flat">
              <a:noFill/>
              <a:miter lim="400000"/>
            </a:ln>
          </a:bottom>
          <a:insideH>
            <a:ln w="25400" cap="flat">
              <a:solidFill>
                <a:srgbClr val="929292"/>
              </a:solidFill>
              <a:prstDash val="solid"/>
              <a:miter lim="400000"/>
            </a:ln>
          </a:insideH>
          <a:insideV>
            <a:ln w="25400" cap="flat">
              <a:solidFill>
                <a:srgbClr val="929292"/>
              </a:solidFill>
              <a:prstDash val="solid"/>
              <a:miter lim="400000"/>
            </a:ln>
          </a:insideV>
        </a:tcBdr>
        <a:fill>
          <a:noFill/>
        </a:fill>
      </a:tcStyle>
    </a:lastRow>
    <a:firstRow>
      <a:tcTxStyle b="on" i="off">
        <a:font>
          <a:latin typeface="Helvetica Neue"/>
          <a:ea typeface="Helvetica Neue"/>
          <a:cs typeface="Helvetica Neue"/>
        </a:font>
        <a:srgbClr val="FFFFFF"/>
      </a:tcTxStyle>
      <a:tcStyle>
        <a:tcBdr>
          <a:left>
            <a:ln w="25400" cap="flat">
              <a:solidFill>
                <a:srgbClr val="929292"/>
              </a:solidFill>
              <a:prstDash val="solid"/>
              <a:miter lim="400000"/>
            </a:ln>
          </a:left>
          <a:right>
            <a:ln w="25400" cap="flat">
              <a:solidFill>
                <a:srgbClr val="929292"/>
              </a:solidFill>
              <a:prstDash val="solid"/>
              <a:miter lim="400000"/>
            </a:ln>
          </a:right>
          <a:top>
            <a:ln w="12700" cap="flat">
              <a:noFill/>
              <a:miter lim="400000"/>
            </a:ln>
          </a:top>
          <a:bottom>
            <a:ln w="25400" cap="flat">
              <a:solidFill>
                <a:srgbClr val="929292"/>
              </a:solidFill>
              <a:prstDash val="solid"/>
              <a:miter lim="400000"/>
            </a:ln>
          </a:bottom>
          <a:insideH>
            <a:ln w="25400" cap="flat">
              <a:solidFill>
                <a:srgbClr val="929292"/>
              </a:solidFill>
              <a:prstDash val="solid"/>
              <a:miter lim="400000"/>
            </a:ln>
          </a:insideH>
          <a:insideV>
            <a:ln w="25400" cap="flat">
              <a:solidFill>
                <a:srgbClr val="929292"/>
              </a:solidFill>
              <a:prstDash val="solid"/>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Shape 116"/>
          <p:cNvSpPr/>
          <p:nvPr>
            <p:ph type="sldImg"/>
          </p:nvPr>
        </p:nvSpPr>
        <p:spPr>
          <a:xfrm>
            <a:off x="1143000" y="685800"/>
            <a:ext cx="4572000" cy="3429000"/>
          </a:xfrm>
          <a:prstGeom prst="rect">
            <a:avLst/>
          </a:prstGeom>
        </p:spPr>
        <p:txBody>
          <a:bodyPr/>
          <a:lstStyle/>
          <a:p>
            <a:pPr/>
          </a:p>
        </p:txBody>
      </p:sp>
      <p:sp>
        <p:nvSpPr>
          <p:cNvPr id="117" name="Shape 11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Sp="1" showMasterPhAnim="1">
  <p:cSld name="Title &amp; Subtitle">
    <p:spTree>
      <p:nvGrpSpPr>
        <p:cNvPr id="1" name=""/>
        <p:cNvGrpSpPr/>
        <p:nvPr/>
      </p:nvGrpSpPr>
      <p:grpSpPr>
        <a:xfrm>
          <a:off x="0" y="0"/>
          <a:ext cx="0" cy="0"/>
          <a:chOff x="0" y="0"/>
          <a:chExt cx="0" cy="0"/>
        </a:xfrm>
      </p:grpSpPr>
      <p:sp>
        <p:nvSpPr>
          <p:cNvPr id="11" name="Title Text"/>
          <p:cNvSpPr txBox="1"/>
          <p:nvPr>
            <p:ph type="title"/>
          </p:nvPr>
        </p:nvSpPr>
        <p:spPr>
          <a:xfrm>
            <a:off x="1270000" y="1638300"/>
            <a:ext cx="10464800" cy="3302000"/>
          </a:xfrm>
          <a:prstGeom prst="rect">
            <a:avLst/>
          </a:prstGeom>
        </p:spPr>
        <p:txBody>
          <a:bodyPr anchor="b"/>
          <a:lstStyle/>
          <a:p>
            <a:pPr/>
            <a:r>
              <a:t>Title Text</a:t>
            </a:r>
          </a:p>
        </p:txBody>
      </p:sp>
      <p:sp>
        <p:nvSpPr>
          <p:cNvPr id="12" name="Body Level One…"/>
          <p:cNvSpPr txBox="1"/>
          <p:nvPr>
            <p:ph type="body" sz="quarter" idx="1"/>
          </p:nvPr>
        </p:nvSpPr>
        <p:spPr>
          <a:xfrm>
            <a:off x="1270000" y="5029200"/>
            <a:ext cx="10464800" cy="1130300"/>
          </a:xfrm>
          <a:prstGeom prst="rect">
            <a:avLst/>
          </a:prstGeom>
        </p:spPr>
        <p:txBody>
          <a:bodyPr anchor="t"/>
          <a:lstStyle>
            <a:lvl1pPr marL="0" indent="0" algn="ctr">
              <a:spcBef>
                <a:spcPts val="0"/>
              </a:spcBef>
              <a:buClrTx/>
              <a:buSzTx/>
              <a:buNone/>
              <a:defRPr sz="3700"/>
            </a:lvl1pPr>
            <a:lvl2pPr marL="0" indent="0" algn="ctr">
              <a:spcBef>
                <a:spcPts val="0"/>
              </a:spcBef>
              <a:buClrTx/>
              <a:buSzTx/>
              <a:buNone/>
              <a:defRPr sz="3700"/>
            </a:lvl2pPr>
            <a:lvl3pPr marL="0" indent="0" algn="ctr">
              <a:spcBef>
                <a:spcPts val="0"/>
              </a:spcBef>
              <a:buClrTx/>
              <a:buSzTx/>
              <a:buNone/>
              <a:defRPr sz="3700"/>
            </a:lvl3pPr>
            <a:lvl4pPr marL="0" indent="0" algn="ctr">
              <a:spcBef>
                <a:spcPts val="0"/>
              </a:spcBef>
              <a:buClrTx/>
              <a:buSzTx/>
              <a:buNone/>
              <a:defRPr sz="3700"/>
            </a:lvl4pPr>
            <a:lvl5pPr marL="0" indent="0" algn="ctr">
              <a:spcBef>
                <a:spcPts val="0"/>
              </a:spcBef>
              <a:buClrTx/>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Quote">
    <p:spTree>
      <p:nvGrpSpPr>
        <p:cNvPr id="1" name=""/>
        <p:cNvGrpSpPr/>
        <p:nvPr/>
      </p:nvGrpSpPr>
      <p:grpSpPr>
        <a:xfrm>
          <a:off x="0" y="0"/>
          <a:ext cx="0" cy="0"/>
          <a:chOff x="0" y="0"/>
          <a:chExt cx="0" cy="0"/>
        </a:xfrm>
      </p:grpSpPr>
      <p:sp>
        <p:nvSpPr>
          <p:cNvPr id="93" name="–Johnny Appleseed"/>
          <p:cNvSpPr txBox="1"/>
          <p:nvPr>
            <p:ph type="body" sz="quarter" idx="13"/>
          </p:nvPr>
        </p:nvSpPr>
        <p:spPr>
          <a:xfrm>
            <a:off x="1270000" y="6362700"/>
            <a:ext cx="10464800" cy="461366"/>
          </a:xfrm>
          <a:prstGeom prst="rect">
            <a:avLst/>
          </a:prstGeom>
        </p:spPr>
        <p:txBody>
          <a:bodyPr anchor="t">
            <a:spAutoFit/>
          </a:bodyPr>
          <a:lstStyle>
            <a:lvl1pPr marL="0" indent="0" algn="ctr">
              <a:spcBef>
                <a:spcPts val="0"/>
              </a:spcBef>
              <a:buClrTx/>
              <a:buSzTx/>
              <a:buNone/>
              <a:defRPr i="1" sz="2400"/>
            </a:lvl1pPr>
          </a:lstStyle>
          <a:p>
            <a:pPr/>
            <a:r>
              <a:t>–Johnny Appleseed</a:t>
            </a:r>
          </a:p>
        </p:txBody>
      </p:sp>
      <p:sp>
        <p:nvSpPr>
          <p:cNvPr id="94" name="“Type a quote here.”"/>
          <p:cNvSpPr txBox="1"/>
          <p:nvPr>
            <p:ph type="body" sz="quarter" idx="14"/>
          </p:nvPr>
        </p:nvSpPr>
        <p:spPr>
          <a:xfrm>
            <a:off x="1270000" y="4308599"/>
            <a:ext cx="10464800" cy="609776"/>
          </a:xfrm>
          <a:prstGeom prst="rect">
            <a:avLst/>
          </a:prstGeom>
        </p:spPr>
        <p:txBody>
          <a:bodyPr>
            <a:spAutoFit/>
          </a:bodyPr>
          <a:lstStyle>
            <a:lvl1pPr marL="0" indent="0" algn="ctr">
              <a:spcBef>
                <a:spcPts val="0"/>
              </a:spcBef>
              <a:buClrTx/>
              <a:buSzTx/>
              <a:buNone/>
              <a:defRPr sz="3400">
                <a:latin typeface="+mn-lt"/>
                <a:ea typeface="+mn-ea"/>
                <a:cs typeface="+mn-cs"/>
                <a:sym typeface="Helvetica Neue Medium"/>
              </a:defRPr>
            </a:lvl1pPr>
          </a:lstStyle>
          <a:p>
            <a:pPr/>
            <a:r>
              <a:t>“Type a quote here.” </a:t>
            </a:r>
          </a:p>
        </p:txBody>
      </p:sp>
      <p:sp>
        <p:nvSpPr>
          <p:cNvPr id="9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Photo">
    <p:spTree>
      <p:nvGrpSpPr>
        <p:cNvPr id="1" name=""/>
        <p:cNvGrpSpPr/>
        <p:nvPr/>
      </p:nvGrpSpPr>
      <p:grpSpPr>
        <a:xfrm>
          <a:off x="0" y="0"/>
          <a:ext cx="0" cy="0"/>
          <a:chOff x="0" y="0"/>
          <a:chExt cx="0" cy="0"/>
        </a:xfrm>
      </p:grpSpPr>
      <p:sp>
        <p:nvSpPr>
          <p:cNvPr id="102" name="Image"/>
          <p:cNvSpPr/>
          <p:nvPr>
            <p:ph type="pic" idx="13"/>
          </p:nvPr>
        </p:nvSpPr>
        <p:spPr>
          <a:xfrm>
            <a:off x="0" y="0"/>
            <a:ext cx="13004800" cy="9753600"/>
          </a:xfrm>
          <a:prstGeom prst="rect">
            <a:avLst/>
          </a:prstGeom>
        </p:spPr>
        <p:txBody>
          <a:bodyPr lIns="91439" tIns="45719" rIns="91439" bIns="45719" anchor="t">
            <a:noAutofit/>
          </a:bodyPr>
          <a:lstStyle/>
          <a:p>
            <a:pPr/>
          </a:p>
        </p:txBody>
      </p:sp>
      <p:sp>
        <p:nvSpPr>
          <p:cNvPr id="10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Blank">
    <p:spTree>
      <p:nvGrpSpPr>
        <p:cNvPr id="1" name=""/>
        <p:cNvGrpSpPr/>
        <p:nvPr/>
      </p:nvGrpSpPr>
      <p:grpSpPr>
        <a:xfrm>
          <a:off x="0" y="0"/>
          <a:ext cx="0" cy="0"/>
          <a:chOff x="0" y="0"/>
          <a:chExt cx="0" cy="0"/>
        </a:xfrm>
      </p:grpSpPr>
      <p:sp>
        <p:nvSpPr>
          <p:cNvPr id="11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Photo - Horizontal">
    <p:spTree>
      <p:nvGrpSpPr>
        <p:cNvPr id="1" name=""/>
        <p:cNvGrpSpPr/>
        <p:nvPr/>
      </p:nvGrpSpPr>
      <p:grpSpPr>
        <a:xfrm>
          <a:off x="0" y="0"/>
          <a:ext cx="0" cy="0"/>
          <a:chOff x="0" y="0"/>
          <a:chExt cx="0" cy="0"/>
        </a:xfrm>
      </p:grpSpPr>
      <p:sp>
        <p:nvSpPr>
          <p:cNvPr id="20" name="Image"/>
          <p:cNvSpPr/>
          <p:nvPr>
            <p:ph type="pic" idx="13"/>
          </p:nvPr>
        </p:nvSpPr>
        <p:spPr>
          <a:xfrm>
            <a:off x="1619250" y="673100"/>
            <a:ext cx="9758016" cy="5905500"/>
          </a:xfrm>
          <a:prstGeom prst="rect">
            <a:avLst/>
          </a:prstGeom>
        </p:spPr>
        <p:txBody>
          <a:bodyPr lIns="91439" tIns="45719" rIns="91439" bIns="45719" anchor="t">
            <a:noAutofit/>
          </a:bodyPr>
          <a:lstStyle/>
          <a:p>
            <a:pPr/>
          </a:p>
        </p:txBody>
      </p:sp>
      <p:sp>
        <p:nvSpPr>
          <p:cNvPr id="21" name="Title Text"/>
          <p:cNvSpPr txBox="1"/>
          <p:nvPr>
            <p:ph type="title"/>
          </p:nvPr>
        </p:nvSpPr>
        <p:spPr>
          <a:xfrm>
            <a:off x="1270000" y="6718300"/>
            <a:ext cx="10464800" cy="1422400"/>
          </a:xfrm>
          <a:prstGeom prst="rect">
            <a:avLst/>
          </a:prstGeom>
        </p:spPr>
        <p:txBody>
          <a:bodyPr/>
          <a:lstStyle/>
          <a:p>
            <a:pPr/>
            <a:r>
              <a:t>Title Text</a:t>
            </a:r>
          </a:p>
        </p:txBody>
      </p:sp>
      <p:sp>
        <p:nvSpPr>
          <p:cNvPr id="22" name="Body Level One…"/>
          <p:cNvSpPr txBox="1"/>
          <p:nvPr>
            <p:ph type="body" sz="quarter" idx="1"/>
          </p:nvPr>
        </p:nvSpPr>
        <p:spPr>
          <a:xfrm>
            <a:off x="1270000" y="8153400"/>
            <a:ext cx="10464800" cy="1130300"/>
          </a:xfrm>
          <a:prstGeom prst="rect">
            <a:avLst/>
          </a:prstGeom>
        </p:spPr>
        <p:txBody>
          <a:bodyPr anchor="t"/>
          <a:lstStyle>
            <a:lvl1pPr marL="0" indent="0" algn="ctr">
              <a:spcBef>
                <a:spcPts val="0"/>
              </a:spcBef>
              <a:buClrTx/>
              <a:buSzTx/>
              <a:buNone/>
              <a:defRPr sz="3700"/>
            </a:lvl1pPr>
            <a:lvl2pPr marL="0" indent="0" algn="ctr">
              <a:spcBef>
                <a:spcPts val="0"/>
              </a:spcBef>
              <a:buClrTx/>
              <a:buSzTx/>
              <a:buNone/>
              <a:defRPr sz="3700"/>
            </a:lvl2pPr>
            <a:lvl3pPr marL="0" indent="0" algn="ctr">
              <a:spcBef>
                <a:spcPts val="0"/>
              </a:spcBef>
              <a:buClrTx/>
              <a:buSzTx/>
              <a:buNone/>
              <a:defRPr sz="3700"/>
            </a:lvl3pPr>
            <a:lvl4pPr marL="0" indent="0" algn="ctr">
              <a:spcBef>
                <a:spcPts val="0"/>
              </a:spcBef>
              <a:buClrTx/>
              <a:buSzTx/>
              <a:buNone/>
              <a:defRPr sz="3700"/>
            </a:lvl4pPr>
            <a:lvl5pPr marL="0" indent="0" algn="ctr">
              <a:spcBef>
                <a:spcPts val="0"/>
              </a:spcBef>
              <a:buClrTx/>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2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le - Center">
    <p:spTree>
      <p:nvGrpSpPr>
        <p:cNvPr id="1" name=""/>
        <p:cNvGrpSpPr/>
        <p:nvPr/>
      </p:nvGrpSpPr>
      <p:grpSpPr>
        <a:xfrm>
          <a:off x="0" y="0"/>
          <a:ext cx="0" cy="0"/>
          <a:chOff x="0" y="0"/>
          <a:chExt cx="0" cy="0"/>
        </a:xfrm>
      </p:grpSpPr>
      <p:sp>
        <p:nvSpPr>
          <p:cNvPr id="30" name="Title Text"/>
          <p:cNvSpPr txBox="1"/>
          <p:nvPr>
            <p:ph type="title"/>
          </p:nvPr>
        </p:nvSpPr>
        <p:spPr>
          <a:xfrm>
            <a:off x="1270000" y="3225800"/>
            <a:ext cx="10464800" cy="3302000"/>
          </a:xfrm>
          <a:prstGeom prst="rect">
            <a:avLst/>
          </a:prstGeom>
        </p:spPr>
        <p:txBody>
          <a:bodyPr/>
          <a:lstStyle/>
          <a:p>
            <a:pPr/>
            <a:r>
              <a:t>Title Text</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Photo - Vertical">
    <p:spTree>
      <p:nvGrpSpPr>
        <p:cNvPr id="1" name=""/>
        <p:cNvGrpSpPr/>
        <p:nvPr/>
      </p:nvGrpSpPr>
      <p:grpSpPr>
        <a:xfrm>
          <a:off x="0" y="0"/>
          <a:ext cx="0" cy="0"/>
          <a:chOff x="0" y="0"/>
          <a:chExt cx="0" cy="0"/>
        </a:xfrm>
      </p:grpSpPr>
      <p:sp>
        <p:nvSpPr>
          <p:cNvPr id="38" name="Image"/>
          <p:cNvSpPr/>
          <p:nvPr>
            <p:ph type="pic" sz="half" idx="13"/>
          </p:nvPr>
        </p:nvSpPr>
        <p:spPr>
          <a:xfrm>
            <a:off x="6718300" y="638919"/>
            <a:ext cx="5334001" cy="8216901"/>
          </a:xfrm>
          <a:prstGeom prst="rect">
            <a:avLst/>
          </a:prstGeom>
        </p:spPr>
        <p:txBody>
          <a:bodyPr lIns="91439" tIns="45719" rIns="91439" bIns="45719" anchor="t">
            <a:noAutofit/>
          </a:bodyPr>
          <a:lstStyle/>
          <a:p>
            <a:pPr/>
          </a:p>
        </p:txBody>
      </p:sp>
      <p:sp>
        <p:nvSpPr>
          <p:cNvPr id="39" name="Title Text"/>
          <p:cNvSpPr txBox="1"/>
          <p:nvPr>
            <p:ph type="title"/>
          </p:nvPr>
        </p:nvSpPr>
        <p:spPr>
          <a:xfrm>
            <a:off x="952500" y="635000"/>
            <a:ext cx="5334000" cy="3987800"/>
          </a:xfrm>
          <a:prstGeom prst="rect">
            <a:avLst/>
          </a:prstGeom>
        </p:spPr>
        <p:txBody>
          <a:bodyPr anchor="b"/>
          <a:lstStyle>
            <a:lvl1pPr>
              <a:defRPr sz="6000"/>
            </a:lvl1pPr>
          </a:lstStyle>
          <a:p>
            <a:pPr/>
            <a:r>
              <a:t>Title Text</a:t>
            </a:r>
          </a:p>
        </p:txBody>
      </p:sp>
      <p:sp>
        <p:nvSpPr>
          <p:cNvPr id="40" name="Body Level One…"/>
          <p:cNvSpPr txBox="1"/>
          <p:nvPr>
            <p:ph type="body" sz="quarter" idx="1"/>
          </p:nvPr>
        </p:nvSpPr>
        <p:spPr>
          <a:xfrm>
            <a:off x="952500" y="4724400"/>
            <a:ext cx="5334000" cy="4114800"/>
          </a:xfrm>
          <a:prstGeom prst="rect">
            <a:avLst/>
          </a:prstGeom>
        </p:spPr>
        <p:txBody>
          <a:bodyPr anchor="t"/>
          <a:lstStyle>
            <a:lvl1pPr marL="0" indent="0" algn="ctr">
              <a:spcBef>
                <a:spcPts val="0"/>
              </a:spcBef>
              <a:buClrTx/>
              <a:buSzTx/>
              <a:buNone/>
              <a:defRPr sz="3700"/>
            </a:lvl1pPr>
            <a:lvl2pPr marL="0" indent="0" algn="ctr">
              <a:spcBef>
                <a:spcPts val="0"/>
              </a:spcBef>
              <a:buClrTx/>
              <a:buSzTx/>
              <a:buNone/>
              <a:defRPr sz="3700"/>
            </a:lvl2pPr>
            <a:lvl3pPr marL="0" indent="0" algn="ctr">
              <a:spcBef>
                <a:spcPts val="0"/>
              </a:spcBef>
              <a:buClrTx/>
              <a:buSzTx/>
              <a:buNone/>
              <a:defRPr sz="3700"/>
            </a:lvl3pPr>
            <a:lvl4pPr marL="0" indent="0" algn="ctr">
              <a:spcBef>
                <a:spcPts val="0"/>
              </a:spcBef>
              <a:buClrTx/>
              <a:buSzTx/>
              <a:buNone/>
              <a:defRPr sz="3700"/>
            </a:lvl4pPr>
            <a:lvl5pPr marL="0" indent="0" algn="ctr">
              <a:spcBef>
                <a:spcPts val="0"/>
              </a:spcBef>
              <a:buClrTx/>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4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le - Top">
    <p:spTree>
      <p:nvGrpSpPr>
        <p:cNvPr id="1" name=""/>
        <p:cNvGrpSpPr/>
        <p:nvPr/>
      </p:nvGrpSpPr>
      <p:grpSpPr>
        <a:xfrm>
          <a:off x="0" y="0"/>
          <a:ext cx="0" cy="0"/>
          <a:chOff x="0" y="0"/>
          <a:chExt cx="0" cy="0"/>
        </a:xfrm>
      </p:grpSpPr>
      <p:sp>
        <p:nvSpPr>
          <p:cNvPr id="48" name="Title Text"/>
          <p:cNvSpPr txBox="1"/>
          <p:nvPr>
            <p:ph type="title"/>
          </p:nvPr>
        </p:nvSpPr>
        <p:spPr>
          <a:prstGeom prst="rect">
            <a:avLst/>
          </a:prstGeom>
        </p:spPr>
        <p:txBody>
          <a:bodyPr/>
          <a:lstStyle/>
          <a:p>
            <a:pPr/>
            <a:r>
              <a:t>Title Text</a:t>
            </a:r>
          </a:p>
        </p:txBody>
      </p:sp>
      <p:sp>
        <p:nvSpPr>
          <p:cNvPr id="4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le &amp; Bullets">
    <p:spTree>
      <p:nvGrpSpPr>
        <p:cNvPr id="1" name=""/>
        <p:cNvGrpSpPr/>
        <p:nvPr/>
      </p:nvGrpSpPr>
      <p:grpSpPr>
        <a:xfrm>
          <a:off x="0" y="0"/>
          <a:ext cx="0" cy="0"/>
          <a:chOff x="0" y="0"/>
          <a:chExt cx="0" cy="0"/>
        </a:xfrm>
      </p:grpSpPr>
      <p:sp>
        <p:nvSpPr>
          <p:cNvPr id="56" name="Title Text"/>
          <p:cNvSpPr txBox="1"/>
          <p:nvPr>
            <p:ph type="title"/>
          </p:nvPr>
        </p:nvSpPr>
        <p:spPr>
          <a:prstGeom prst="rect">
            <a:avLst/>
          </a:prstGeom>
        </p:spPr>
        <p:txBody>
          <a:bodyPr/>
          <a:lstStyle/>
          <a:p>
            <a:pPr/>
            <a:r>
              <a:t>Title Text</a:t>
            </a:r>
          </a:p>
        </p:txBody>
      </p:sp>
      <p:sp>
        <p:nvSpPr>
          <p:cNvPr id="57" name="Body Level One…"/>
          <p:cNvSpPr txBox="1"/>
          <p:nvPr>
            <p:ph type="body" idx="1"/>
          </p:nvPr>
        </p:nvSpPr>
        <p:spPr>
          <a:prstGeom prst="rect">
            <a:avLst/>
          </a:prstGeom>
        </p:spPr>
        <p:txBody>
          <a:bodyPr/>
          <a:lstStyle>
            <a:lvl1pPr>
              <a:buClrTx/>
            </a:lvl1pPr>
            <a:lvl2pPr>
              <a:buClrTx/>
            </a:lvl2pPr>
            <a:lvl3pPr>
              <a:buClrTx/>
            </a:lvl3pPr>
            <a:lvl4pPr>
              <a:buClrTx/>
            </a:lvl4pPr>
            <a:lvl5pPr>
              <a:buClrTx/>
            </a:lvl5pPr>
          </a:lstStyle>
          <a:p>
            <a:pPr/>
            <a:r>
              <a:t>Body Level One</a:t>
            </a:r>
          </a:p>
          <a:p>
            <a:pPr lvl="1"/>
            <a:r>
              <a:t>Body Level Two</a:t>
            </a:r>
          </a:p>
          <a:p>
            <a:pPr lvl="2"/>
            <a:r>
              <a:t>Body Level Three</a:t>
            </a:r>
          </a:p>
          <a:p>
            <a:pPr lvl="3"/>
            <a:r>
              <a:t>Body Level Four</a:t>
            </a:r>
          </a:p>
          <a:p>
            <a:pPr lvl="4"/>
            <a:r>
              <a:t>Body Level Five</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le, Bullets &amp; Photo">
    <p:spTree>
      <p:nvGrpSpPr>
        <p:cNvPr id="1" name=""/>
        <p:cNvGrpSpPr/>
        <p:nvPr/>
      </p:nvGrpSpPr>
      <p:grpSpPr>
        <a:xfrm>
          <a:off x="0" y="0"/>
          <a:ext cx="0" cy="0"/>
          <a:chOff x="0" y="0"/>
          <a:chExt cx="0" cy="0"/>
        </a:xfrm>
      </p:grpSpPr>
      <p:sp>
        <p:nvSpPr>
          <p:cNvPr id="65" name="Image"/>
          <p:cNvSpPr/>
          <p:nvPr>
            <p:ph type="pic" sz="half" idx="13"/>
          </p:nvPr>
        </p:nvSpPr>
        <p:spPr>
          <a:xfrm>
            <a:off x="6718300" y="2590800"/>
            <a:ext cx="5334000" cy="6286500"/>
          </a:xfrm>
          <a:prstGeom prst="rect">
            <a:avLst/>
          </a:prstGeom>
        </p:spPr>
        <p:txBody>
          <a:bodyPr lIns="91439" tIns="45719" rIns="91439" bIns="45719" anchor="t">
            <a:noAutofit/>
          </a:bodyPr>
          <a:lstStyle/>
          <a:p>
            <a:pPr/>
          </a:p>
        </p:txBody>
      </p:sp>
      <p:sp>
        <p:nvSpPr>
          <p:cNvPr id="66" name="Title Text"/>
          <p:cNvSpPr txBox="1"/>
          <p:nvPr>
            <p:ph type="title"/>
          </p:nvPr>
        </p:nvSpPr>
        <p:spPr>
          <a:prstGeom prst="rect">
            <a:avLst/>
          </a:prstGeom>
        </p:spPr>
        <p:txBody>
          <a:bodyPr/>
          <a:lstStyle/>
          <a:p>
            <a:pPr/>
            <a:r>
              <a:t>Title Text</a:t>
            </a:r>
          </a:p>
        </p:txBody>
      </p:sp>
      <p:sp>
        <p:nvSpPr>
          <p:cNvPr id="67" name="Body Level One…"/>
          <p:cNvSpPr txBox="1"/>
          <p:nvPr>
            <p:ph type="body" sz="half" idx="1"/>
          </p:nvPr>
        </p:nvSpPr>
        <p:spPr>
          <a:xfrm>
            <a:off x="952500" y="2590800"/>
            <a:ext cx="5334000" cy="6286500"/>
          </a:xfrm>
          <a:prstGeom prst="rect">
            <a:avLst/>
          </a:prstGeom>
        </p:spPr>
        <p:txBody>
          <a:bodyPr/>
          <a:lstStyle>
            <a:lvl1pPr marL="342900" indent="-342900">
              <a:spcBef>
                <a:spcPts val="3200"/>
              </a:spcBef>
              <a:buClrTx/>
              <a:defRPr sz="2800"/>
            </a:lvl1pPr>
            <a:lvl2pPr marL="685800" indent="-342900">
              <a:spcBef>
                <a:spcPts val="3200"/>
              </a:spcBef>
              <a:buClrTx/>
              <a:defRPr sz="2800"/>
            </a:lvl2pPr>
            <a:lvl3pPr marL="1028700" indent="-342900">
              <a:spcBef>
                <a:spcPts val="3200"/>
              </a:spcBef>
              <a:buClrTx/>
              <a:defRPr sz="2800"/>
            </a:lvl3pPr>
            <a:lvl4pPr marL="1371600" indent="-342900">
              <a:spcBef>
                <a:spcPts val="3200"/>
              </a:spcBef>
              <a:buClrTx/>
              <a:defRPr sz="2800"/>
            </a:lvl4pPr>
            <a:lvl5pPr marL="1714500" indent="-342900">
              <a:spcBef>
                <a:spcPts val="3200"/>
              </a:spcBef>
              <a:buClrTx/>
              <a:defRPr sz="2800"/>
            </a:lvl5pPr>
          </a:lstStyle>
          <a:p>
            <a:pPr/>
            <a:r>
              <a:t>Body Level One</a:t>
            </a:r>
          </a:p>
          <a:p>
            <a:pPr lvl="1"/>
            <a:r>
              <a:t>Body Level Two</a:t>
            </a:r>
          </a:p>
          <a:p>
            <a:pPr lvl="2"/>
            <a:r>
              <a:t>Body Level Three</a:t>
            </a:r>
          </a:p>
          <a:p>
            <a:pPr lvl="3"/>
            <a:r>
              <a:t>Body Level Four</a:t>
            </a:r>
          </a:p>
          <a:p>
            <a:pPr lvl="4"/>
            <a:r>
              <a:t>Body Level Five</a:t>
            </a:r>
          </a:p>
        </p:txBody>
      </p:sp>
      <p:sp>
        <p:nvSpPr>
          <p:cNvPr id="6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Bullets">
    <p:spTree>
      <p:nvGrpSpPr>
        <p:cNvPr id="1" name=""/>
        <p:cNvGrpSpPr/>
        <p:nvPr/>
      </p:nvGrpSpPr>
      <p:grpSpPr>
        <a:xfrm>
          <a:off x="0" y="0"/>
          <a:ext cx="0" cy="0"/>
          <a:chOff x="0" y="0"/>
          <a:chExt cx="0" cy="0"/>
        </a:xfrm>
      </p:grpSpPr>
      <p:sp>
        <p:nvSpPr>
          <p:cNvPr id="75" name="Body Level One…"/>
          <p:cNvSpPr txBox="1"/>
          <p:nvPr>
            <p:ph type="body" idx="1"/>
          </p:nvPr>
        </p:nvSpPr>
        <p:spPr>
          <a:xfrm>
            <a:off x="952500" y="1270000"/>
            <a:ext cx="11099800" cy="7213600"/>
          </a:xfrm>
          <a:prstGeom prst="rect">
            <a:avLst/>
          </a:prstGeom>
        </p:spPr>
        <p:txBody>
          <a:bodyPr/>
          <a:lstStyle>
            <a:lvl1pPr>
              <a:buClrTx/>
            </a:lvl1pPr>
            <a:lvl2pPr>
              <a:buClrTx/>
            </a:lvl2pPr>
            <a:lvl3pPr>
              <a:buClrTx/>
            </a:lvl3pPr>
            <a:lvl4pPr>
              <a:buClrTx/>
            </a:lvl4pPr>
            <a:lvl5pPr>
              <a:buClrTx/>
            </a:lvl5pPr>
          </a:lstStyle>
          <a:p>
            <a:pPr/>
            <a:r>
              <a:t>Body Level One</a:t>
            </a:r>
          </a:p>
          <a:p>
            <a:pPr lvl="1"/>
            <a:r>
              <a:t>Body Level Two</a:t>
            </a:r>
          </a:p>
          <a:p>
            <a:pPr lvl="2"/>
            <a:r>
              <a:t>Body Level Three</a:t>
            </a:r>
          </a:p>
          <a:p>
            <a:pPr lvl="3"/>
            <a:r>
              <a:t>Body Level Four</a:t>
            </a:r>
          </a:p>
          <a:p>
            <a:pPr lvl="4"/>
            <a:r>
              <a:t>Body Level Five</a:t>
            </a:r>
          </a:p>
        </p:txBody>
      </p:sp>
      <p:sp>
        <p:nvSpPr>
          <p:cNvPr id="7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Photo - 3 Up">
    <p:spTree>
      <p:nvGrpSpPr>
        <p:cNvPr id="1" name=""/>
        <p:cNvGrpSpPr/>
        <p:nvPr/>
      </p:nvGrpSpPr>
      <p:grpSpPr>
        <a:xfrm>
          <a:off x="0" y="0"/>
          <a:ext cx="0" cy="0"/>
          <a:chOff x="0" y="0"/>
          <a:chExt cx="0" cy="0"/>
        </a:xfrm>
      </p:grpSpPr>
      <p:sp>
        <p:nvSpPr>
          <p:cNvPr id="83" name="Image"/>
          <p:cNvSpPr/>
          <p:nvPr>
            <p:ph type="pic" sz="quarter" idx="13"/>
          </p:nvPr>
        </p:nvSpPr>
        <p:spPr>
          <a:xfrm>
            <a:off x="6731000" y="4965700"/>
            <a:ext cx="5334000" cy="3898900"/>
          </a:xfrm>
          <a:prstGeom prst="rect">
            <a:avLst/>
          </a:prstGeom>
        </p:spPr>
        <p:txBody>
          <a:bodyPr lIns="91439" tIns="45719" rIns="91439" bIns="45719" anchor="t">
            <a:noAutofit/>
          </a:bodyPr>
          <a:lstStyle/>
          <a:p>
            <a:pPr/>
          </a:p>
        </p:txBody>
      </p:sp>
      <p:sp>
        <p:nvSpPr>
          <p:cNvPr id="84" name="Image"/>
          <p:cNvSpPr/>
          <p:nvPr>
            <p:ph type="pic" sz="quarter" idx="14"/>
          </p:nvPr>
        </p:nvSpPr>
        <p:spPr>
          <a:xfrm>
            <a:off x="6731000" y="635000"/>
            <a:ext cx="5334000" cy="3898900"/>
          </a:xfrm>
          <a:prstGeom prst="rect">
            <a:avLst/>
          </a:prstGeom>
        </p:spPr>
        <p:txBody>
          <a:bodyPr lIns="91439" tIns="45719" rIns="91439" bIns="45719" anchor="t">
            <a:noAutofit/>
          </a:bodyPr>
          <a:lstStyle/>
          <a:p>
            <a:pPr/>
          </a:p>
        </p:txBody>
      </p:sp>
      <p:sp>
        <p:nvSpPr>
          <p:cNvPr id="85" name="Image"/>
          <p:cNvSpPr/>
          <p:nvPr>
            <p:ph type="pic" sz="half" idx="15"/>
          </p:nvPr>
        </p:nvSpPr>
        <p:spPr>
          <a:xfrm>
            <a:off x="952500" y="635000"/>
            <a:ext cx="5334000" cy="8229600"/>
          </a:xfrm>
          <a:prstGeom prst="rect">
            <a:avLst/>
          </a:prstGeom>
        </p:spPr>
        <p:txBody>
          <a:bodyPr lIns="91439" tIns="45719" rIns="91439" bIns="45719" anchor="t">
            <a:noAutofit/>
          </a:bodyPr>
          <a:lstStyle/>
          <a:p>
            <a:pPr/>
          </a:p>
        </p:txBody>
      </p:sp>
      <p:sp>
        <p:nvSpPr>
          <p:cNvPr id="8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p:bgPr>
    </p:bg>
    <p:spTree>
      <p:nvGrpSpPr>
        <p:cNvPr id="1" name=""/>
        <p:cNvGrpSpPr/>
        <p:nvPr/>
      </p:nvGrpSpPr>
      <p:grpSpPr>
        <a:xfrm>
          <a:off x="0" y="0"/>
          <a:ext cx="0" cy="0"/>
          <a:chOff x="0" y="0"/>
          <a:chExt cx="0" cy="0"/>
        </a:xfrm>
      </p:grpSpPr>
      <p:sp>
        <p:nvSpPr>
          <p:cNvPr id="2" name="Title Text"/>
          <p:cNvSpPr txBox="1"/>
          <p:nvPr>
            <p:ph type="title"/>
          </p:nvPr>
        </p:nvSpPr>
        <p:spPr>
          <a:xfrm>
            <a:off x="952500" y="254000"/>
            <a:ext cx="11099800" cy="2159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Title Text</a:t>
            </a:r>
          </a:p>
        </p:txBody>
      </p:sp>
      <p:sp>
        <p:nvSpPr>
          <p:cNvPr id="3" name="Body Level One…"/>
          <p:cNvSpPr txBox="1"/>
          <p:nvPr>
            <p:ph type="body" idx="1"/>
          </p:nvPr>
        </p:nvSpPr>
        <p:spPr>
          <a:xfrm>
            <a:off x="952500" y="2590800"/>
            <a:ext cx="11099800" cy="62865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6328884" y="9296400"/>
            <a:ext cx="340259" cy="324306"/>
          </a:xfrm>
          <a:prstGeom prst="rect">
            <a:avLst/>
          </a:prstGeom>
          <a:ln w="12700">
            <a:miter lim="400000"/>
          </a:ln>
        </p:spPr>
        <p:txBody>
          <a:bodyPr wrap="none" lIns="50800" tIns="50800" rIns="50800" bIns="50800">
            <a:spAutoFit/>
          </a:bodyPr>
          <a:lstStyle>
            <a:lvl1pPr>
              <a:defRPr b="0" sz="1600">
                <a:latin typeface="Helvetica Neue Light"/>
                <a:ea typeface="Helvetica Neue Light"/>
                <a:cs typeface="Helvetica Neue Light"/>
                <a:sym typeface="Helvetica Neue Light"/>
              </a:defRPr>
            </a:lvl1pPr>
          </a:lstStyle>
          <a:p>
            <a:pPr/>
            <a:fld id="{86CB4B4D-7CA3-9044-876B-883B54F8677D}" type="slidenum"/>
          </a:p>
        </p:txBody>
      </p:sp>
    </p:spTree>
  </p:cSld>
  <p:clrMap bg1="dk1" tx1="lt1" bg2="dk2" tx2="lt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xmlns:p14="http://schemas.microsoft.com/office/powerpoint/2010/main" spd="med" advClick="1"/>
  <p:txStyles>
    <p:titleStyle>
      <a:lvl1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Neue Medium"/>
        </a:defRPr>
      </a:lvl1pPr>
      <a:lvl2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Neue Medium"/>
        </a:defRPr>
      </a:lvl2pPr>
      <a:lvl3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Neue Medium"/>
        </a:defRPr>
      </a:lvl3pPr>
      <a:lvl4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Neue Medium"/>
        </a:defRPr>
      </a:lvl4pPr>
      <a:lvl5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Neue Medium"/>
        </a:defRPr>
      </a:lvl5pPr>
      <a:lvl6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Neue Medium"/>
        </a:defRPr>
      </a:lvl6pPr>
      <a:lvl7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Neue Medium"/>
        </a:defRPr>
      </a:lvl7pPr>
      <a:lvl8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Neue Medium"/>
        </a:defRPr>
      </a:lvl8pPr>
      <a:lvl9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Neue Medium"/>
        </a:defRPr>
      </a:lvl9pPr>
    </p:titleStyle>
    <p:bodyStyle>
      <a:lvl1pPr marL="444500" marR="0" indent="-444500" algn="l" defTabSz="584200" rtl="0" latinLnBrk="0">
        <a:lnSpc>
          <a:spcPct val="100000"/>
        </a:lnSpc>
        <a:spcBef>
          <a:spcPts val="4200"/>
        </a:spcBef>
        <a:spcAft>
          <a:spcPts val="0"/>
        </a:spcAft>
        <a:buClr>
          <a:srgbClr val="FFFFFF"/>
        </a:buClr>
        <a:buSzPct val="145000"/>
        <a:buFontTx/>
        <a:buChar char="•"/>
        <a:tabLst/>
        <a:defRPr b="0" baseline="0" cap="none" i="0" spc="0" strike="noStrike" sz="3200" u="none">
          <a:ln>
            <a:noFill/>
          </a:ln>
          <a:solidFill>
            <a:srgbClr val="FFFFFF"/>
          </a:solidFill>
          <a:uFillTx/>
          <a:latin typeface="Helvetica Neue"/>
          <a:ea typeface="Helvetica Neue"/>
          <a:cs typeface="Helvetica Neue"/>
          <a:sym typeface="Helvetica Neue"/>
        </a:defRPr>
      </a:lvl1pPr>
      <a:lvl2pPr marL="889000" marR="0" indent="-444500" algn="l" defTabSz="584200" rtl="0" latinLnBrk="0">
        <a:lnSpc>
          <a:spcPct val="100000"/>
        </a:lnSpc>
        <a:spcBef>
          <a:spcPts val="4200"/>
        </a:spcBef>
        <a:spcAft>
          <a:spcPts val="0"/>
        </a:spcAft>
        <a:buClr>
          <a:srgbClr val="FFFFFF"/>
        </a:buClr>
        <a:buSzPct val="145000"/>
        <a:buFontTx/>
        <a:buChar char="•"/>
        <a:tabLst/>
        <a:defRPr b="0" baseline="0" cap="none" i="0" spc="0" strike="noStrike" sz="3200" u="none">
          <a:ln>
            <a:noFill/>
          </a:ln>
          <a:solidFill>
            <a:srgbClr val="FFFFFF"/>
          </a:solidFill>
          <a:uFillTx/>
          <a:latin typeface="Helvetica Neue"/>
          <a:ea typeface="Helvetica Neue"/>
          <a:cs typeface="Helvetica Neue"/>
          <a:sym typeface="Helvetica Neue"/>
        </a:defRPr>
      </a:lvl2pPr>
      <a:lvl3pPr marL="1333500" marR="0" indent="-444500" algn="l" defTabSz="584200" rtl="0" latinLnBrk="0">
        <a:lnSpc>
          <a:spcPct val="100000"/>
        </a:lnSpc>
        <a:spcBef>
          <a:spcPts val="4200"/>
        </a:spcBef>
        <a:spcAft>
          <a:spcPts val="0"/>
        </a:spcAft>
        <a:buClr>
          <a:srgbClr val="FFFFFF"/>
        </a:buClr>
        <a:buSzPct val="145000"/>
        <a:buFontTx/>
        <a:buChar char="•"/>
        <a:tabLst/>
        <a:defRPr b="0" baseline="0" cap="none" i="0" spc="0" strike="noStrike" sz="3200" u="none">
          <a:ln>
            <a:noFill/>
          </a:ln>
          <a:solidFill>
            <a:srgbClr val="FFFFFF"/>
          </a:solidFill>
          <a:uFillTx/>
          <a:latin typeface="Helvetica Neue"/>
          <a:ea typeface="Helvetica Neue"/>
          <a:cs typeface="Helvetica Neue"/>
          <a:sym typeface="Helvetica Neue"/>
        </a:defRPr>
      </a:lvl3pPr>
      <a:lvl4pPr marL="1778000" marR="0" indent="-444500" algn="l" defTabSz="584200" rtl="0" latinLnBrk="0">
        <a:lnSpc>
          <a:spcPct val="100000"/>
        </a:lnSpc>
        <a:spcBef>
          <a:spcPts val="4200"/>
        </a:spcBef>
        <a:spcAft>
          <a:spcPts val="0"/>
        </a:spcAft>
        <a:buClr>
          <a:srgbClr val="FFFFFF"/>
        </a:buClr>
        <a:buSzPct val="145000"/>
        <a:buFontTx/>
        <a:buChar char="•"/>
        <a:tabLst/>
        <a:defRPr b="0" baseline="0" cap="none" i="0" spc="0" strike="noStrike" sz="3200" u="none">
          <a:ln>
            <a:noFill/>
          </a:ln>
          <a:solidFill>
            <a:srgbClr val="FFFFFF"/>
          </a:solidFill>
          <a:uFillTx/>
          <a:latin typeface="Helvetica Neue"/>
          <a:ea typeface="Helvetica Neue"/>
          <a:cs typeface="Helvetica Neue"/>
          <a:sym typeface="Helvetica Neue"/>
        </a:defRPr>
      </a:lvl4pPr>
      <a:lvl5pPr marL="2222500" marR="0" indent="-444500" algn="l" defTabSz="584200" rtl="0" latinLnBrk="0">
        <a:lnSpc>
          <a:spcPct val="100000"/>
        </a:lnSpc>
        <a:spcBef>
          <a:spcPts val="4200"/>
        </a:spcBef>
        <a:spcAft>
          <a:spcPts val="0"/>
        </a:spcAft>
        <a:buClr>
          <a:srgbClr val="FFFFFF"/>
        </a:buClr>
        <a:buSzPct val="145000"/>
        <a:buFontTx/>
        <a:buChar char="•"/>
        <a:tabLst/>
        <a:defRPr b="0" baseline="0" cap="none" i="0" spc="0" strike="noStrike" sz="3200" u="none">
          <a:ln>
            <a:noFill/>
          </a:ln>
          <a:solidFill>
            <a:srgbClr val="FFFFFF"/>
          </a:solidFill>
          <a:uFillTx/>
          <a:latin typeface="Helvetica Neue"/>
          <a:ea typeface="Helvetica Neue"/>
          <a:cs typeface="Helvetica Neue"/>
          <a:sym typeface="Helvetica Neue"/>
        </a:defRPr>
      </a:lvl5pPr>
      <a:lvl6pPr marL="2667000" marR="0" indent="-444500" algn="l" defTabSz="584200" rtl="0" latinLnBrk="0">
        <a:lnSpc>
          <a:spcPct val="100000"/>
        </a:lnSpc>
        <a:spcBef>
          <a:spcPts val="4200"/>
        </a:spcBef>
        <a:spcAft>
          <a:spcPts val="0"/>
        </a:spcAft>
        <a:buClr>
          <a:srgbClr val="FFFFFF"/>
        </a:buClr>
        <a:buSzPct val="145000"/>
        <a:buFontTx/>
        <a:buChar char="•"/>
        <a:tabLst/>
        <a:defRPr b="0" baseline="0" cap="none" i="0" spc="0" strike="noStrike" sz="3200" u="none">
          <a:ln>
            <a:noFill/>
          </a:ln>
          <a:solidFill>
            <a:srgbClr val="FFFFFF"/>
          </a:solidFill>
          <a:uFillTx/>
          <a:latin typeface="Helvetica Neue"/>
          <a:ea typeface="Helvetica Neue"/>
          <a:cs typeface="Helvetica Neue"/>
          <a:sym typeface="Helvetica Neue"/>
        </a:defRPr>
      </a:lvl6pPr>
      <a:lvl7pPr marL="3111500" marR="0" indent="-444500" algn="l" defTabSz="584200" rtl="0" latinLnBrk="0">
        <a:lnSpc>
          <a:spcPct val="100000"/>
        </a:lnSpc>
        <a:spcBef>
          <a:spcPts val="4200"/>
        </a:spcBef>
        <a:spcAft>
          <a:spcPts val="0"/>
        </a:spcAft>
        <a:buClr>
          <a:srgbClr val="FFFFFF"/>
        </a:buClr>
        <a:buSzPct val="145000"/>
        <a:buFontTx/>
        <a:buChar char="•"/>
        <a:tabLst/>
        <a:defRPr b="0" baseline="0" cap="none" i="0" spc="0" strike="noStrike" sz="3200" u="none">
          <a:ln>
            <a:noFill/>
          </a:ln>
          <a:solidFill>
            <a:srgbClr val="FFFFFF"/>
          </a:solidFill>
          <a:uFillTx/>
          <a:latin typeface="Helvetica Neue"/>
          <a:ea typeface="Helvetica Neue"/>
          <a:cs typeface="Helvetica Neue"/>
          <a:sym typeface="Helvetica Neue"/>
        </a:defRPr>
      </a:lvl7pPr>
      <a:lvl8pPr marL="3556000" marR="0" indent="-444500" algn="l" defTabSz="584200" rtl="0" latinLnBrk="0">
        <a:lnSpc>
          <a:spcPct val="100000"/>
        </a:lnSpc>
        <a:spcBef>
          <a:spcPts val="4200"/>
        </a:spcBef>
        <a:spcAft>
          <a:spcPts val="0"/>
        </a:spcAft>
        <a:buClr>
          <a:srgbClr val="FFFFFF"/>
        </a:buClr>
        <a:buSzPct val="145000"/>
        <a:buFontTx/>
        <a:buChar char="•"/>
        <a:tabLst/>
        <a:defRPr b="0" baseline="0" cap="none" i="0" spc="0" strike="noStrike" sz="3200" u="none">
          <a:ln>
            <a:noFill/>
          </a:ln>
          <a:solidFill>
            <a:srgbClr val="FFFFFF"/>
          </a:solidFill>
          <a:uFillTx/>
          <a:latin typeface="Helvetica Neue"/>
          <a:ea typeface="Helvetica Neue"/>
          <a:cs typeface="Helvetica Neue"/>
          <a:sym typeface="Helvetica Neue"/>
        </a:defRPr>
      </a:lvl8pPr>
      <a:lvl9pPr marL="4000500" marR="0" indent="-444500" algn="l" defTabSz="584200" rtl="0" latinLnBrk="0">
        <a:lnSpc>
          <a:spcPct val="100000"/>
        </a:lnSpc>
        <a:spcBef>
          <a:spcPts val="4200"/>
        </a:spcBef>
        <a:spcAft>
          <a:spcPts val="0"/>
        </a:spcAft>
        <a:buClr>
          <a:srgbClr val="FFFFFF"/>
        </a:buClr>
        <a:buSzPct val="145000"/>
        <a:buFontTx/>
        <a:buChar char="•"/>
        <a:tabLst/>
        <a:defRPr b="0" baseline="0" cap="none" i="0" spc="0" strike="noStrike" sz="3200" u="none">
          <a:ln>
            <a:noFill/>
          </a:ln>
          <a:solidFill>
            <a:srgbClr val="FFFFFF"/>
          </a:solidFill>
          <a:uFillTx/>
          <a:latin typeface="Helvetica Neue"/>
          <a:ea typeface="Helvetica Neue"/>
          <a:cs typeface="Helvetica Neue"/>
          <a:sym typeface="Helvetica Neue"/>
        </a:defRPr>
      </a:lvl9pPr>
    </p:bodyStyle>
    <p:otherStyle>
      <a:lvl1pPr marL="0" marR="0" indent="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1pPr>
      <a:lvl2pPr marL="0" marR="0" indent="22860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2pPr>
      <a:lvl3pPr marL="0" marR="0" indent="45720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3pPr>
      <a:lvl4pPr marL="0" marR="0" indent="68580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4pPr>
      <a:lvl5pPr marL="0" marR="0" indent="91440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5pPr>
      <a:lvl6pPr marL="0" marR="0" indent="114300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6pPr>
      <a:lvl7pPr marL="0" marR="0" indent="137160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7pPr>
      <a:lvl8pPr marL="0" marR="0" indent="160020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8pPr>
      <a:lvl9pPr marL="0" marR="0" indent="182880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9" name="To the Ends…"/>
          <p:cNvSpPr txBox="1"/>
          <p:nvPr>
            <p:ph type="ctrTitle"/>
          </p:nvPr>
        </p:nvSpPr>
        <p:spPr>
          <a:prstGeom prst="rect">
            <a:avLst/>
          </a:prstGeom>
        </p:spPr>
        <p:txBody>
          <a:bodyPr/>
          <a:lstStyle/>
          <a:p>
            <a:pPr/>
            <a:r>
              <a:t>To the Ends</a:t>
            </a:r>
          </a:p>
          <a:p>
            <a:pPr/>
            <a:r>
              <a:t>of the Earth</a:t>
            </a:r>
          </a:p>
        </p:txBody>
      </p:sp>
      <p:sp>
        <p:nvSpPr>
          <p:cNvPr id="120" name="Acts 1 - 11"/>
          <p:cNvSpPr txBox="1"/>
          <p:nvPr>
            <p:ph type="subTitle" sz="quarter" idx="1"/>
          </p:nvPr>
        </p:nvSpPr>
        <p:spPr>
          <a:prstGeom prst="rect">
            <a:avLst/>
          </a:prstGeom>
        </p:spPr>
        <p:txBody>
          <a:bodyPr/>
          <a:lstStyle>
            <a:lvl1pPr>
              <a:defRPr>
                <a:solidFill>
                  <a:srgbClr val="FFFB00"/>
                </a:solidFill>
              </a:defRPr>
            </a:lvl1pPr>
          </a:lstStyle>
          <a:p>
            <a:pPr/>
            <a:r>
              <a:t>Acts 1 - 11</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6" name="Question"/>
          <p:cNvSpPr txBox="1"/>
          <p:nvPr>
            <p:ph type="title"/>
          </p:nvPr>
        </p:nvSpPr>
        <p:spPr>
          <a:prstGeom prst="rect">
            <a:avLst/>
          </a:prstGeom>
        </p:spPr>
        <p:txBody>
          <a:bodyPr/>
          <a:lstStyle/>
          <a:p>
            <a:pPr/>
            <a:r>
              <a:t>Question</a:t>
            </a:r>
          </a:p>
        </p:txBody>
      </p:sp>
      <p:sp>
        <p:nvSpPr>
          <p:cNvPr id="147" name="Where or to whom maybe God asking you to go?…"/>
          <p:cNvSpPr txBox="1"/>
          <p:nvPr>
            <p:ph type="body" idx="1"/>
          </p:nvPr>
        </p:nvSpPr>
        <p:spPr>
          <a:prstGeom prst="rect">
            <a:avLst/>
          </a:prstGeom>
        </p:spPr>
        <p:txBody>
          <a:bodyPr/>
          <a:lstStyle/>
          <a:p>
            <a:pPr marL="0" indent="0">
              <a:buSzTx/>
              <a:buNone/>
              <a:defRPr sz="4800">
                <a:solidFill>
                  <a:srgbClr val="FFFB00"/>
                </a:solidFill>
              </a:defRPr>
            </a:pPr>
            <a:r>
              <a:t>Where or to whom maybe God asking you to go?</a:t>
            </a:r>
          </a:p>
          <a:p>
            <a:pPr marL="0" indent="0">
              <a:buSzTx/>
              <a:buNone/>
              <a:defRPr sz="4800"/>
            </a:pPr>
            <a:r>
              <a:t>Acts 10:34-35 Then Peter began to speak: “I now realise how true it is that God does not show favouritism but accepts from every nation the one who fears Him and does what is right.” </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9" name="Warnings"/>
          <p:cNvSpPr txBox="1"/>
          <p:nvPr>
            <p:ph type="title"/>
          </p:nvPr>
        </p:nvSpPr>
        <p:spPr>
          <a:prstGeom prst="rect">
            <a:avLst/>
          </a:prstGeom>
        </p:spPr>
        <p:txBody>
          <a:bodyPr/>
          <a:lstStyle/>
          <a:p>
            <a:pPr/>
            <a:r>
              <a:t>Warnings</a:t>
            </a:r>
          </a:p>
        </p:txBody>
      </p:sp>
      <p:sp>
        <p:nvSpPr>
          <p:cNvPr id="150" name="Ananias and Sapphira…"/>
          <p:cNvSpPr txBox="1"/>
          <p:nvPr>
            <p:ph type="body" idx="1"/>
          </p:nvPr>
        </p:nvSpPr>
        <p:spPr>
          <a:prstGeom prst="rect">
            <a:avLst/>
          </a:prstGeom>
        </p:spPr>
        <p:txBody>
          <a:bodyPr/>
          <a:lstStyle/>
          <a:p>
            <a:pPr>
              <a:defRPr sz="4800"/>
            </a:pPr>
            <a:r>
              <a:t>Ananias and Sapphira</a:t>
            </a:r>
          </a:p>
          <a:p>
            <a:pPr>
              <a:defRPr sz="4800"/>
            </a:pPr>
            <a:r>
              <a:t>Simon the sorcerer </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2" name="Acts 1:8"/>
          <p:cNvSpPr txBox="1"/>
          <p:nvPr>
            <p:ph type="title"/>
          </p:nvPr>
        </p:nvSpPr>
        <p:spPr>
          <a:prstGeom prst="rect">
            <a:avLst/>
          </a:prstGeom>
        </p:spPr>
        <p:txBody>
          <a:bodyPr/>
          <a:lstStyle/>
          <a:p>
            <a:pPr/>
            <a:r>
              <a:t>Acts 1:8</a:t>
            </a:r>
          </a:p>
        </p:txBody>
      </p:sp>
      <p:sp>
        <p:nvSpPr>
          <p:cNvPr id="153" name="“But you will receive power when the Holy Spirit comes on you; and you will be my witnesses in Jerusalem, and in all Judea and Samaria, and to the ends of the earth.”"/>
          <p:cNvSpPr txBox="1"/>
          <p:nvPr>
            <p:ph type="body" idx="1"/>
          </p:nvPr>
        </p:nvSpPr>
        <p:spPr>
          <a:prstGeom prst="rect">
            <a:avLst/>
          </a:prstGeom>
        </p:spPr>
        <p:txBody>
          <a:bodyPr/>
          <a:lstStyle>
            <a:lvl1pPr marL="0" indent="0" defTabSz="355600">
              <a:spcBef>
                <a:spcPts val="0"/>
              </a:spcBef>
              <a:buSzTx/>
              <a:buNone/>
              <a:defRPr sz="4800"/>
            </a:lvl1pPr>
          </a:lstStyle>
          <a:p>
            <a:pPr/>
            <a:r>
              <a:t>“But you will receive power when the Holy Spirit comes on you; and you will be my witnesses in Jerusalem, and in all Judea and Samaria, and to the ends of the earth.”</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2" name="Scriptural Roots…"/>
          <p:cNvSpPr txBox="1"/>
          <p:nvPr>
            <p:ph type="title"/>
          </p:nvPr>
        </p:nvSpPr>
        <p:spPr>
          <a:prstGeom prst="rect">
            <a:avLst/>
          </a:prstGeom>
        </p:spPr>
        <p:txBody>
          <a:bodyPr/>
          <a:lstStyle/>
          <a:p>
            <a:pPr defTabSz="484886">
              <a:defRPr sz="6640"/>
            </a:pPr>
            <a:r>
              <a:t>Scriptural Roots</a:t>
            </a:r>
          </a:p>
          <a:p>
            <a:pPr defTabSz="484886">
              <a:defRPr sz="6640"/>
            </a:pPr>
            <a:r>
              <a:t>of Our Ministry</a:t>
            </a:r>
          </a:p>
        </p:txBody>
      </p:sp>
      <p:sp>
        <p:nvSpPr>
          <p:cNvPr id="123" name="God and His Revelation…"/>
          <p:cNvSpPr txBox="1"/>
          <p:nvPr>
            <p:ph type="body" idx="1"/>
          </p:nvPr>
        </p:nvSpPr>
        <p:spPr>
          <a:prstGeom prst="rect">
            <a:avLst/>
          </a:prstGeom>
        </p:spPr>
        <p:txBody>
          <a:bodyPr/>
          <a:lstStyle/>
          <a:p>
            <a:pPr marL="422275" indent="-422275" defTabSz="554990">
              <a:spcBef>
                <a:spcPts val="3900"/>
              </a:spcBef>
              <a:defRPr sz="3989"/>
            </a:pPr>
            <a:r>
              <a:t>God and His Revelation</a:t>
            </a:r>
          </a:p>
          <a:p>
            <a:pPr marL="422275" indent="-422275" defTabSz="554990">
              <a:spcBef>
                <a:spcPts val="3900"/>
              </a:spcBef>
              <a:defRPr sz="3989"/>
            </a:pPr>
            <a:r>
              <a:t>God and His Kingdom</a:t>
            </a:r>
          </a:p>
          <a:p>
            <a:pPr marL="422275" indent="-422275" defTabSz="554990">
              <a:spcBef>
                <a:spcPts val="3900"/>
              </a:spcBef>
              <a:defRPr sz="3989"/>
            </a:pPr>
            <a:r>
              <a:t>God’s Purposes for His Creation</a:t>
            </a:r>
          </a:p>
          <a:p>
            <a:pPr marL="422275" indent="-422275" defTabSz="554990">
              <a:spcBef>
                <a:spcPts val="3900"/>
              </a:spcBef>
              <a:defRPr sz="3989"/>
            </a:pPr>
            <a:r>
              <a:t>God and His People</a:t>
            </a:r>
          </a:p>
          <a:p>
            <a:pPr marL="422275" indent="-422275" defTabSz="554990">
              <a:spcBef>
                <a:spcPts val="3900"/>
              </a:spcBef>
              <a:defRPr sz="3989">
                <a:solidFill>
                  <a:srgbClr val="FFFB00"/>
                </a:solidFill>
              </a:defRPr>
            </a:pPr>
            <a:r>
              <a:t>God’s Pursuit of the Nations</a:t>
            </a:r>
          </a:p>
          <a:p>
            <a:pPr marL="422275" indent="-422275" defTabSz="554990">
              <a:spcBef>
                <a:spcPts val="3900"/>
              </a:spcBef>
              <a:defRPr sz="3989"/>
            </a:pPr>
            <a:r>
              <a:t>The Nature of Ministry</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5" name="Acts 1:8"/>
          <p:cNvSpPr txBox="1"/>
          <p:nvPr>
            <p:ph type="title"/>
          </p:nvPr>
        </p:nvSpPr>
        <p:spPr>
          <a:prstGeom prst="rect">
            <a:avLst/>
          </a:prstGeom>
        </p:spPr>
        <p:txBody>
          <a:bodyPr/>
          <a:lstStyle/>
          <a:p>
            <a:pPr/>
            <a:r>
              <a:t>Acts 1:8</a:t>
            </a:r>
          </a:p>
        </p:txBody>
      </p:sp>
      <p:sp>
        <p:nvSpPr>
          <p:cNvPr id="126" name="“But you will receive power when the Holy Spirit comes on you; and you will be my witnesses in Jerusalem, and in all Judea and Samaria, and to the ends of the earth.”"/>
          <p:cNvSpPr txBox="1"/>
          <p:nvPr>
            <p:ph type="body" idx="1"/>
          </p:nvPr>
        </p:nvSpPr>
        <p:spPr>
          <a:prstGeom prst="rect">
            <a:avLst/>
          </a:prstGeom>
        </p:spPr>
        <p:txBody>
          <a:bodyPr/>
          <a:lstStyle>
            <a:lvl1pPr marL="0" indent="0" defTabSz="355600">
              <a:spcBef>
                <a:spcPts val="0"/>
              </a:spcBef>
              <a:buSzTx/>
              <a:buNone/>
              <a:defRPr sz="4800"/>
            </a:lvl1pPr>
          </a:lstStyle>
          <a:p>
            <a:pPr/>
            <a:r>
              <a:t>“But you will receive power when the Holy Spirit comes on you; and you will be my witnesses in Jerusalem, and in all Judea and Samaria, and to the ends of the earth.”</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8" name="Acts 1 - 11"/>
          <p:cNvSpPr txBox="1"/>
          <p:nvPr>
            <p:ph type="title"/>
          </p:nvPr>
        </p:nvSpPr>
        <p:spPr>
          <a:prstGeom prst="rect">
            <a:avLst/>
          </a:prstGeom>
        </p:spPr>
        <p:txBody>
          <a:bodyPr/>
          <a:lstStyle/>
          <a:p>
            <a:pPr/>
            <a:r>
              <a:t>Acts 1 - 11</a:t>
            </a:r>
          </a:p>
        </p:txBody>
      </p:sp>
      <p:sp>
        <p:nvSpPr>
          <p:cNvPr id="129" name="Acts 1-2    Holy Spirit came…"/>
          <p:cNvSpPr txBox="1"/>
          <p:nvPr>
            <p:ph type="body" idx="1"/>
          </p:nvPr>
        </p:nvSpPr>
        <p:spPr>
          <a:prstGeom prst="rect">
            <a:avLst/>
          </a:prstGeom>
        </p:spPr>
        <p:txBody>
          <a:bodyPr/>
          <a:lstStyle/>
          <a:p>
            <a:pPr lvl="1" marL="0" indent="0">
              <a:buSzTx/>
              <a:buNone/>
              <a:defRPr sz="4200"/>
            </a:pPr>
            <a:r>
              <a:t>Acts 1-2    Holy Spirit came</a:t>
            </a:r>
          </a:p>
          <a:p>
            <a:pPr marL="0" indent="0">
              <a:buSzTx/>
              <a:buNone/>
              <a:defRPr sz="4200"/>
            </a:pPr>
            <a:r>
              <a:t>Acts 3-7    Believers witnessed boldly</a:t>
            </a:r>
          </a:p>
          <a:p>
            <a:pPr marL="0" indent="0">
              <a:buSzTx/>
              <a:buNone/>
              <a:defRPr sz="4200"/>
            </a:pPr>
            <a:r>
              <a:t>Acts 8-11  Gospel advanced</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1" name="Acts 1-2…"/>
          <p:cNvSpPr txBox="1"/>
          <p:nvPr>
            <p:ph type="title"/>
          </p:nvPr>
        </p:nvSpPr>
        <p:spPr>
          <a:prstGeom prst="rect">
            <a:avLst/>
          </a:prstGeom>
        </p:spPr>
        <p:txBody>
          <a:bodyPr/>
          <a:lstStyle/>
          <a:p>
            <a:pPr defTabSz="484886">
              <a:defRPr sz="6640"/>
            </a:pPr>
            <a:r>
              <a:t>Acts 1-2</a:t>
            </a:r>
          </a:p>
          <a:p>
            <a:pPr defTabSz="484886">
              <a:defRPr sz="6640"/>
            </a:pPr>
            <a:r>
              <a:t>Holy Spirit Came</a:t>
            </a:r>
          </a:p>
        </p:txBody>
      </p:sp>
      <p:sp>
        <p:nvSpPr>
          <p:cNvPr id="132" name="Indwelling of the Holy Spirit giving power to believers to witness for Christ"/>
          <p:cNvSpPr txBox="1"/>
          <p:nvPr>
            <p:ph type="body" idx="1"/>
          </p:nvPr>
        </p:nvSpPr>
        <p:spPr>
          <a:prstGeom prst="rect">
            <a:avLst/>
          </a:prstGeom>
        </p:spPr>
        <p:txBody>
          <a:bodyPr/>
          <a:lstStyle>
            <a:lvl1pPr marL="0" indent="0">
              <a:buSzTx/>
              <a:buNone/>
              <a:defRPr sz="4800"/>
            </a:lvl1pPr>
          </a:lstStyle>
          <a:p>
            <a:pPr/>
            <a:r>
              <a:t>Indwelling of the Holy Spirit giving power to believers to witness for Christ</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4" name="Question"/>
          <p:cNvSpPr txBox="1"/>
          <p:nvPr>
            <p:ph type="title"/>
          </p:nvPr>
        </p:nvSpPr>
        <p:spPr>
          <a:prstGeom prst="rect">
            <a:avLst/>
          </a:prstGeom>
        </p:spPr>
        <p:txBody>
          <a:bodyPr/>
          <a:lstStyle/>
          <a:p>
            <a:pPr/>
            <a:r>
              <a:t>Question</a:t>
            </a:r>
          </a:p>
        </p:txBody>
      </p:sp>
      <p:sp>
        <p:nvSpPr>
          <p:cNvPr id="135" name="Do you have the indwelling of the Holy Spirit?…"/>
          <p:cNvSpPr txBox="1"/>
          <p:nvPr>
            <p:ph type="body" idx="1"/>
          </p:nvPr>
        </p:nvSpPr>
        <p:spPr>
          <a:prstGeom prst="rect">
            <a:avLst/>
          </a:prstGeom>
        </p:spPr>
        <p:txBody>
          <a:bodyPr/>
          <a:lstStyle/>
          <a:p>
            <a:pPr marL="0" indent="0">
              <a:buSzTx/>
              <a:buNone/>
              <a:defRPr sz="4800">
                <a:solidFill>
                  <a:srgbClr val="FFFB00"/>
                </a:solidFill>
              </a:defRPr>
            </a:pPr>
            <a:r>
              <a:t>Do you have the indwelling of the Holy Spirit?</a:t>
            </a:r>
          </a:p>
          <a:p>
            <a:pPr marL="0" indent="0">
              <a:buSzTx/>
              <a:buNone/>
              <a:defRPr sz="4800"/>
            </a:pPr>
            <a:r>
              <a:t>Acts 2:38 “Repent and be baptised, everyone of you, in the name of Jesus Christ for the forgiveness of your sins. And you will receive the gift of the Holy Spirit.”</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7" name="Acts 3-7…"/>
          <p:cNvSpPr txBox="1"/>
          <p:nvPr>
            <p:ph type="title"/>
          </p:nvPr>
        </p:nvSpPr>
        <p:spPr>
          <a:prstGeom prst="rect">
            <a:avLst/>
          </a:prstGeom>
        </p:spPr>
        <p:txBody>
          <a:bodyPr/>
          <a:lstStyle/>
          <a:p>
            <a:pPr defTabSz="484886">
              <a:defRPr sz="6640"/>
            </a:pPr>
            <a:r>
              <a:t>Acts 3-7</a:t>
            </a:r>
          </a:p>
          <a:p>
            <a:pPr defTabSz="484886">
              <a:defRPr sz="6640"/>
            </a:pPr>
            <a:r>
              <a:t>Believers Witnessed Boldly</a:t>
            </a:r>
          </a:p>
        </p:txBody>
      </p:sp>
      <p:sp>
        <p:nvSpPr>
          <p:cNvPr id="138" name="Nothing can prevent believers from speaking boldly about the Gospel.  Not external persecutions nor internal conflicts."/>
          <p:cNvSpPr txBox="1"/>
          <p:nvPr>
            <p:ph type="body" idx="1"/>
          </p:nvPr>
        </p:nvSpPr>
        <p:spPr>
          <a:prstGeom prst="rect">
            <a:avLst/>
          </a:prstGeom>
        </p:spPr>
        <p:txBody>
          <a:bodyPr/>
          <a:lstStyle>
            <a:lvl1pPr marL="0" indent="0">
              <a:buSzTx/>
              <a:buNone/>
              <a:defRPr sz="4800"/>
            </a:lvl1pPr>
          </a:lstStyle>
          <a:p>
            <a:pPr/>
            <a:r>
              <a:t>Nothing can prevent believers from speaking boldly about the Gospel.  Not external persecutions nor internal conflicts.</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0" name="Question"/>
          <p:cNvSpPr txBox="1"/>
          <p:nvPr>
            <p:ph type="title"/>
          </p:nvPr>
        </p:nvSpPr>
        <p:spPr>
          <a:prstGeom prst="rect">
            <a:avLst/>
          </a:prstGeom>
        </p:spPr>
        <p:txBody>
          <a:bodyPr/>
          <a:lstStyle/>
          <a:p>
            <a:pPr/>
            <a:r>
              <a:t>Question</a:t>
            </a:r>
          </a:p>
        </p:txBody>
      </p:sp>
      <p:sp>
        <p:nvSpPr>
          <p:cNvPr id="141" name="What is stopping you from witnessing boldly?…"/>
          <p:cNvSpPr txBox="1"/>
          <p:nvPr>
            <p:ph type="body" idx="1"/>
          </p:nvPr>
        </p:nvSpPr>
        <p:spPr>
          <a:prstGeom prst="rect">
            <a:avLst/>
          </a:prstGeom>
        </p:spPr>
        <p:txBody>
          <a:bodyPr/>
          <a:lstStyle/>
          <a:p>
            <a:pPr marL="0" indent="0" defTabSz="566674">
              <a:spcBef>
                <a:spcPts val="4000"/>
              </a:spcBef>
              <a:buSzTx/>
              <a:buNone/>
              <a:defRPr sz="4656">
                <a:solidFill>
                  <a:srgbClr val="FFFB00"/>
                </a:solidFill>
              </a:defRPr>
            </a:pPr>
            <a:r>
              <a:t>What is stopping you from witnessing boldly?</a:t>
            </a:r>
          </a:p>
          <a:p>
            <a:pPr marL="0" indent="0" defTabSz="566674">
              <a:spcBef>
                <a:spcPts val="4000"/>
              </a:spcBef>
              <a:buSzTx/>
              <a:buNone/>
              <a:defRPr sz="4656"/>
            </a:pPr>
            <a:r>
              <a:t>Acts 4:29-30 “Now, Lord, consider their threats and enable your servants to speak your word with great boldness.  Stretch out your hand to heal and perform signs and wonders through the name of your holy servant Jesus.” </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3" name="Acts 8-11…"/>
          <p:cNvSpPr txBox="1"/>
          <p:nvPr>
            <p:ph type="title"/>
          </p:nvPr>
        </p:nvSpPr>
        <p:spPr>
          <a:prstGeom prst="rect">
            <a:avLst/>
          </a:prstGeom>
        </p:spPr>
        <p:txBody>
          <a:bodyPr/>
          <a:lstStyle/>
          <a:p>
            <a:pPr defTabSz="484886">
              <a:defRPr sz="6640"/>
            </a:pPr>
            <a:r>
              <a:t>Acts 8-11</a:t>
            </a:r>
          </a:p>
          <a:p>
            <a:pPr defTabSz="484886">
              <a:defRPr sz="6640"/>
            </a:pPr>
            <a:r>
              <a:t>Gospel Advanced</a:t>
            </a:r>
          </a:p>
        </p:txBody>
      </p:sp>
      <p:sp>
        <p:nvSpPr>
          <p:cNvPr id="144" name="God orchestrates the advancement of the Gospel through life circumstances and His intimate presence"/>
          <p:cNvSpPr txBox="1"/>
          <p:nvPr>
            <p:ph type="body" idx="1"/>
          </p:nvPr>
        </p:nvSpPr>
        <p:spPr>
          <a:prstGeom prst="rect">
            <a:avLst/>
          </a:prstGeom>
        </p:spPr>
        <p:txBody>
          <a:bodyPr/>
          <a:lstStyle>
            <a:lvl1pPr marL="0" indent="0">
              <a:buSzTx/>
              <a:buNone/>
              <a:defRPr sz="4800"/>
            </a:lvl1pPr>
          </a:lstStyle>
          <a:p>
            <a:pPr/>
            <a:r>
              <a:t>God orchestrates the advancement of the Gospel through life circumstances and His intimate presence</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Black">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Off val="13529"/>
          </a:schemeClr>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Black">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Off val="13529"/>
          </a:schemeClr>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