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80" r:id="rId10"/>
    <p:sldId id="281" r:id="rId11"/>
    <p:sldId id="265" r:id="rId12"/>
    <p:sldId id="282" r:id="rId13"/>
    <p:sldId id="266" r:id="rId14"/>
    <p:sldId id="295" r:id="rId15"/>
    <p:sldId id="296" r:id="rId16"/>
    <p:sldId id="283" r:id="rId17"/>
    <p:sldId id="293" r:id="rId18"/>
    <p:sldId id="284" r:id="rId19"/>
    <p:sldId id="270" r:id="rId20"/>
    <p:sldId id="286" r:id="rId21"/>
    <p:sldId id="285" r:id="rId22"/>
    <p:sldId id="272" r:id="rId23"/>
    <p:sldId id="273" r:id="rId24"/>
    <p:sldId id="294" r:id="rId25"/>
    <p:sldId id="274" r:id="rId26"/>
    <p:sldId id="275" r:id="rId27"/>
    <p:sldId id="287" r:id="rId28"/>
    <p:sldId id="276" r:id="rId29"/>
    <p:sldId id="277" r:id="rId30"/>
    <p:sldId id="288" r:id="rId31"/>
    <p:sldId id="278" r:id="rId32"/>
    <p:sldId id="279" r:id="rId33"/>
    <p:sldId id="297" r:id="rId34"/>
    <p:sldId id="289" r:id="rId35"/>
    <p:sldId id="290" r:id="rId36"/>
    <p:sldId id="291" r:id="rId37"/>
    <p:sldId id="298" r:id="rId38"/>
    <p:sldId id="292"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BC9342E-EA6E-41B6-8F2B-0176DC0A0120}" type="datetimeFigureOut">
              <a:rPr lang="en-US" smtClean="0"/>
              <a:pPr/>
              <a:t>9/2/2018</a:t>
            </a:fld>
            <a:endParaRPr lang="en-MY"/>
          </a:p>
        </p:txBody>
      </p:sp>
      <p:sp>
        <p:nvSpPr>
          <p:cNvPr id="19" name="Footer Placeholder 18"/>
          <p:cNvSpPr>
            <a:spLocks noGrp="1"/>
          </p:cNvSpPr>
          <p:nvPr>
            <p:ph type="ftr" sz="quarter" idx="11"/>
          </p:nvPr>
        </p:nvSpPr>
        <p:spPr/>
        <p:txBody>
          <a:bodyPr/>
          <a:lstStyle/>
          <a:p>
            <a:endParaRPr lang="en-MY"/>
          </a:p>
        </p:txBody>
      </p:sp>
      <p:sp>
        <p:nvSpPr>
          <p:cNvPr id="27" name="Slide Number Placeholder 26"/>
          <p:cNvSpPr>
            <a:spLocks noGrp="1"/>
          </p:cNvSpPr>
          <p:nvPr>
            <p:ph type="sldNum" sz="quarter" idx="12"/>
          </p:nvPr>
        </p:nvSpPr>
        <p:spPr/>
        <p:txBody>
          <a:bodyPr/>
          <a:lstStyle/>
          <a:p>
            <a:fld id="{C5BF57FD-D878-471B-8BF7-6CB18F722807}" type="slidenum">
              <a:rPr lang="en-MY" smtClean="0"/>
              <a:pPr/>
              <a:t>‹#›</a:t>
            </a:fld>
            <a:endParaRPr lang="en-MY"/>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C9342E-EA6E-41B6-8F2B-0176DC0A0120}" type="datetimeFigureOut">
              <a:rPr lang="en-US" smtClean="0"/>
              <a:pPr/>
              <a:t>9/2/2018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5BF57FD-D878-471B-8BF7-6CB18F722807}"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C9342E-EA6E-41B6-8F2B-0176DC0A0120}" type="datetimeFigureOut">
              <a:rPr lang="en-US" smtClean="0"/>
              <a:pPr/>
              <a:t>9/2/2018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5BF57FD-D878-471B-8BF7-6CB18F722807}"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C9342E-EA6E-41B6-8F2B-0176DC0A0120}" type="datetimeFigureOut">
              <a:rPr lang="en-US" smtClean="0"/>
              <a:pPr/>
              <a:t>9/2/2018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5BF57FD-D878-471B-8BF7-6CB18F722807}" type="slidenum">
              <a:rPr lang="en-MY" smtClean="0"/>
              <a:pPr/>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C9342E-EA6E-41B6-8F2B-0176DC0A0120}" type="datetimeFigureOut">
              <a:rPr lang="en-US" smtClean="0"/>
              <a:pPr/>
              <a:t>9/2/2018</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C5BF57FD-D878-471B-8BF7-6CB18F722807}" type="slidenum">
              <a:rPr lang="en-MY" smtClean="0"/>
              <a:pPr/>
              <a:t>‹#›</a:t>
            </a:fld>
            <a:endParaRPr lang="en-MY"/>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C9342E-EA6E-41B6-8F2B-0176DC0A0120}" type="datetimeFigureOut">
              <a:rPr lang="en-US" smtClean="0"/>
              <a:pPr/>
              <a:t>9/2/2018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5BF57FD-D878-471B-8BF7-6CB18F722807}" type="slidenum">
              <a:rPr lang="en-MY" smtClean="0"/>
              <a:pPr/>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BC9342E-EA6E-41B6-8F2B-0176DC0A0120}" type="datetimeFigureOut">
              <a:rPr lang="en-US" smtClean="0"/>
              <a:pPr/>
              <a:t>9/2/2018</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C5BF57FD-D878-471B-8BF7-6CB18F722807}" type="slidenum">
              <a:rPr lang="en-MY" smtClean="0"/>
              <a:pPr/>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C9342E-EA6E-41B6-8F2B-0176DC0A0120}" type="datetimeFigureOut">
              <a:rPr lang="en-US" smtClean="0"/>
              <a:pPr/>
              <a:t>9/2/2018</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C5BF57FD-D878-471B-8BF7-6CB18F722807}" type="slidenum">
              <a:rPr lang="en-MY" smtClean="0"/>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C9342E-EA6E-41B6-8F2B-0176DC0A0120}" type="datetimeFigureOut">
              <a:rPr lang="en-US" smtClean="0"/>
              <a:pPr/>
              <a:t>9/2/2018</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C5BF57FD-D878-471B-8BF7-6CB18F722807}"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C9342E-EA6E-41B6-8F2B-0176DC0A0120}" type="datetimeFigureOut">
              <a:rPr lang="en-US" smtClean="0"/>
              <a:pPr/>
              <a:t>9/2/2018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C5BF57FD-D878-471B-8BF7-6CB18F722807}" type="slidenum">
              <a:rPr lang="en-MY" smtClean="0"/>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C9342E-EA6E-41B6-8F2B-0176DC0A0120}" type="datetimeFigureOut">
              <a:rPr lang="en-US" smtClean="0"/>
              <a:pPr/>
              <a:t>9/2/2018</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a:xfrm>
            <a:off x="8077200" y="6356350"/>
            <a:ext cx="609600" cy="365125"/>
          </a:xfrm>
        </p:spPr>
        <p:txBody>
          <a:bodyPr/>
          <a:lstStyle/>
          <a:p>
            <a:fld id="{C5BF57FD-D878-471B-8BF7-6CB18F722807}" type="slidenum">
              <a:rPr lang="en-MY" smtClean="0"/>
              <a:pPr/>
              <a:t>‹#›</a:t>
            </a:fld>
            <a:endParaRPr lang="en-MY"/>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BC9342E-EA6E-41B6-8F2B-0176DC0A0120}" type="datetimeFigureOut">
              <a:rPr lang="en-US" smtClean="0"/>
              <a:pPr/>
              <a:t>9/2/2018</a:t>
            </a:fld>
            <a:endParaRPr lang="en-MY"/>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MY"/>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5BF57FD-D878-471B-8BF7-6CB18F722807}" type="slidenum">
              <a:rPr lang="en-MY" smtClean="0"/>
              <a:pPr/>
              <a:t>‹#›</a:t>
            </a:fld>
            <a:endParaRPr lang="en-MY"/>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iblegateway.com/passage/?search=Psalm+84&amp;version=NKJ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biblegateway.com/passage/?search=John+14%3A21-23&amp;version=NKJ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biblegateway.com/passage/?search=Psalm+27&amp;version=NKJV"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biblegateway.com/passage/?search=2+Corinthians+3:18&amp;version=NKJV"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biblegateway.com/passage/?search=1+Samuel+23:1-4&amp;version=NKJV"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biblegateway.com/passage/?search=2+Samuel+5:17-25&amp;version=NKJ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biblegateway.com/passage/?search=2+Samuel+5:17-25&amp;version=NKJ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biblegateway.com/passage/?search=1+Chronicles+15:+12-15&amp;version=NKJV"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biblegateway.com/passage/?search=Exodus+19:4&amp;version=NKJV"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Psalm+139&amp;version=NKJ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MY" sz="6600" dirty="0" smtClean="0"/>
              <a:t>ONE THING</a:t>
            </a:r>
            <a:endParaRPr lang="en-MY" sz="6600" dirty="0"/>
          </a:p>
        </p:txBody>
      </p:sp>
      <p:sp>
        <p:nvSpPr>
          <p:cNvPr id="3" name="Subtitle 2"/>
          <p:cNvSpPr>
            <a:spLocks noGrp="1"/>
          </p:cNvSpPr>
          <p:nvPr>
            <p:ph type="subTitle" idx="1"/>
          </p:nvPr>
        </p:nvSpPr>
        <p:spPr/>
        <p:txBody>
          <a:bodyPr>
            <a:normAutofit/>
          </a:bodyPr>
          <a:lstStyle/>
          <a:p>
            <a:pPr algn="ctr"/>
            <a:r>
              <a:rPr lang="en-MY" sz="4000" dirty="0" smtClean="0"/>
              <a:t>PSALM 27:4</a:t>
            </a:r>
            <a:endParaRPr lang="en-MY"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dirty="0" smtClean="0"/>
              <a:t>	</a:t>
            </a:r>
            <a:r>
              <a:rPr lang="en-MY" b="1" u="sng" dirty="0" smtClean="0"/>
              <a:t>Psalm 107:9 </a:t>
            </a:r>
            <a:endParaRPr lang="en-MY" dirty="0" smtClean="0"/>
          </a:p>
          <a:p>
            <a:pPr>
              <a:buNone/>
            </a:pPr>
            <a:r>
              <a:rPr lang="en-MY" dirty="0" smtClean="0"/>
              <a:t>	For He satisfies the longing soul, and fills the hungry soul with goodness.</a:t>
            </a:r>
          </a:p>
          <a:p>
            <a:pPr>
              <a:buNone/>
            </a:pPr>
            <a:endParaRPr lang="en-MY"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a:xfrm>
            <a:off x="457200" y="2071678"/>
            <a:ext cx="8229600" cy="4252922"/>
          </a:xfrm>
        </p:spPr>
        <p:txBody>
          <a:bodyPr>
            <a:normAutofit/>
          </a:bodyPr>
          <a:lstStyle/>
          <a:p>
            <a:pPr>
              <a:buNone/>
            </a:pPr>
            <a:r>
              <a:rPr lang="en-MY" b="1" dirty="0" smtClean="0"/>
              <a:t>	</a:t>
            </a:r>
            <a:r>
              <a:rPr lang="en-MY" b="1" u="sng" dirty="0" smtClean="0"/>
              <a:t>Psalm 63:1-2</a:t>
            </a:r>
            <a:endParaRPr lang="en-MY" dirty="0" smtClean="0"/>
          </a:p>
          <a:p>
            <a:pPr>
              <a:buNone/>
            </a:pPr>
            <a:r>
              <a:rPr lang="en-MY" dirty="0" smtClean="0"/>
              <a:t>	O God, You </a:t>
            </a:r>
            <a:r>
              <a:rPr lang="en-MY" i="1" dirty="0" smtClean="0"/>
              <a:t>are</a:t>
            </a:r>
            <a:r>
              <a:rPr lang="en-MY" dirty="0" smtClean="0"/>
              <a:t> my God;</a:t>
            </a:r>
            <a:br>
              <a:rPr lang="en-MY" dirty="0" smtClean="0"/>
            </a:br>
            <a:r>
              <a:rPr lang="en-MY" dirty="0" smtClean="0"/>
              <a:t>Early will I seek You;</a:t>
            </a:r>
            <a:br>
              <a:rPr lang="en-MY" dirty="0" smtClean="0"/>
            </a:br>
            <a:r>
              <a:rPr lang="en-MY" b="1" u="sng" dirty="0" smtClean="0"/>
              <a:t>My soul thirsts for You;</a:t>
            </a:r>
            <a:br>
              <a:rPr lang="en-MY" b="1" u="sng" dirty="0" smtClean="0"/>
            </a:br>
            <a:r>
              <a:rPr lang="en-MY" b="1" u="sng" dirty="0" smtClean="0"/>
              <a:t>My flesh longs for You</a:t>
            </a:r>
            <a:br>
              <a:rPr lang="en-MY" b="1" u="sng" dirty="0" smtClean="0"/>
            </a:br>
            <a:r>
              <a:rPr lang="en-MY" b="1" u="sng" dirty="0" smtClean="0"/>
              <a:t>In a dry and thirsty land</a:t>
            </a:r>
            <a:br>
              <a:rPr lang="en-MY" b="1" u="sng" dirty="0" smtClean="0"/>
            </a:br>
            <a:r>
              <a:rPr lang="en-MY" b="1" u="sng" dirty="0" smtClean="0"/>
              <a:t>Where there is no water.</a:t>
            </a:r>
            <a:r>
              <a:rPr lang="en-MY" dirty="0" smtClean="0"/>
              <a:t/>
            </a:r>
            <a:br>
              <a:rPr lang="en-MY" dirty="0" smtClean="0"/>
            </a:br>
            <a:r>
              <a:rPr lang="en-MY" b="1" baseline="30000" dirty="0" smtClean="0"/>
              <a:t>2 </a:t>
            </a:r>
            <a:r>
              <a:rPr lang="en-MY" dirty="0" smtClean="0"/>
              <a:t>So I have looked for You in the sanctuary,</a:t>
            </a:r>
            <a:br>
              <a:rPr lang="en-MY" dirty="0" smtClean="0"/>
            </a:br>
            <a:r>
              <a:rPr lang="en-MY" dirty="0" smtClean="0"/>
              <a:t>To see Your power and Your glory.</a:t>
            </a:r>
          </a:p>
          <a:p>
            <a:pPr>
              <a:buNone/>
            </a:pPr>
            <a:endParaRPr lang="en-MY" dirty="0" smtClean="0"/>
          </a:p>
          <a:p>
            <a:pPr>
              <a:buNone/>
            </a:pPr>
            <a:endParaRPr lang="en-MY" b="1"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dirty="0" smtClean="0"/>
              <a:t>	</a:t>
            </a:r>
            <a:r>
              <a:rPr lang="en-MY" b="1" u="sng" dirty="0" smtClean="0"/>
              <a:t>Psalm 84:1-3</a:t>
            </a:r>
            <a:endParaRPr lang="en-MY" dirty="0" smtClean="0"/>
          </a:p>
          <a:p>
            <a:pPr>
              <a:buNone/>
            </a:pPr>
            <a:r>
              <a:rPr lang="en-MY" dirty="0" smtClean="0"/>
              <a:t>	How lovely </a:t>
            </a:r>
            <a:r>
              <a:rPr lang="en-MY" baseline="30000" dirty="0" smtClean="0"/>
              <a:t>[</a:t>
            </a:r>
            <a:r>
              <a:rPr lang="en-MY" u="sng" baseline="30000" dirty="0" smtClean="0">
                <a:hlinkClick r:id="rId2" tooltip="See footnote b"/>
              </a:rPr>
              <a:t>b</a:t>
            </a:r>
            <a:r>
              <a:rPr lang="en-MY" baseline="30000" dirty="0" smtClean="0"/>
              <a:t>]</a:t>
            </a:r>
            <a:r>
              <a:rPr lang="en-MY" i="1" dirty="0" smtClean="0"/>
              <a:t>is</a:t>
            </a:r>
            <a:r>
              <a:rPr lang="en-MY" dirty="0" smtClean="0"/>
              <a:t> Your tabernacle,</a:t>
            </a:r>
            <a:br>
              <a:rPr lang="en-MY" dirty="0" smtClean="0"/>
            </a:br>
            <a:r>
              <a:rPr lang="en-MY" dirty="0" smtClean="0"/>
              <a:t>O </a:t>
            </a:r>
            <a:r>
              <a:rPr lang="en-MY" cap="small" dirty="0" smtClean="0"/>
              <a:t>Lord</a:t>
            </a:r>
            <a:r>
              <a:rPr lang="en-MY" dirty="0" smtClean="0"/>
              <a:t> of hosts!</a:t>
            </a:r>
            <a:br>
              <a:rPr lang="en-MY" dirty="0" smtClean="0"/>
            </a:br>
            <a:r>
              <a:rPr lang="en-MY" b="1" baseline="30000" dirty="0" smtClean="0"/>
              <a:t>2 </a:t>
            </a:r>
            <a:r>
              <a:rPr lang="en-MY" dirty="0" smtClean="0"/>
              <a:t>My soul longs, yes, even faints</a:t>
            </a:r>
            <a:br>
              <a:rPr lang="en-MY" dirty="0" smtClean="0"/>
            </a:br>
            <a:r>
              <a:rPr lang="en-MY" dirty="0" smtClean="0"/>
              <a:t>For the courts of the </a:t>
            </a:r>
            <a:r>
              <a:rPr lang="en-MY" cap="small" dirty="0" smtClean="0"/>
              <a:t>Lord</a:t>
            </a:r>
            <a:r>
              <a:rPr lang="en-MY" dirty="0" smtClean="0"/>
              <a:t>;</a:t>
            </a:r>
            <a:br>
              <a:rPr lang="en-MY" dirty="0" smtClean="0"/>
            </a:br>
            <a:r>
              <a:rPr lang="en-MY" dirty="0" smtClean="0"/>
              <a:t>My heart and my flesh cry out for the living God.</a:t>
            </a:r>
          </a:p>
          <a:p>
            <a:pPr>
              <a:buNone/>
            </a:pPr>
            <a:endParaRPr lang="en-MY"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Content Placeholder 2"/>
          <p:cNvSpPr>
            <a:spLocks noGrp="1"/>
          </p:cNvSpPr>
          <p:nvPr>
            <p:ph idx="1"/>
          </p:nvPr>
        </p:nvSpPr>
        <p:spPr/>
        <p:txBody>
          <a:bodyPr/>
          <a:lstStyle/>
          <a:p>
            <a:pPr>
              <a:buNone/>
            </a:pPr>
            <a:r>
              <a:rPr lang="en-MY" b="1" baseline="30000" dirty="0" smtClean="0"/>
              <a:t>  3 </a:t>
            </a:r>
            <a:r>
              <a:rPr lang="en-MY" dirty="0" smtClean="0"/>
              <a:t>Even the sparrow has </a:t>
            </a:r>
            <a:r>
              <a:rPr lang="en-MY" b="1" u="sng" dirty="0" smtClean="0"/>
              <a:t>found a home,</a:t>
            </a:r>
            <a:r>
              <a:rPr lang="en-MY" dirty="0" smtClean="0"/>
              <a:t/>
            </a:r>
            <a:br>
              <a:rPr lang="en-MY" dirty="0" smtClean="0"/>
            </a:br>
            <a:r>
              <a:rPr lang="en-MY" dirty="0" smtClean="0"/>
              <a:t>And the swallow a nest for herself,</a:t>
            </a:r>
            <a:br>
              <a:rPr lang="en-MY" dirty="0" smtClean="0"/>
            </a:br>
            <a:r>
              <a:rPr lang="en-MY" dirty="0" smtClean="0"/>
              <a:t>Where she may lay her young—</a:t>
            </a:r>
            <a:br>
              <a:rPr lang="en-MY" dirty="0" smtClean="0"/>
            </a:br>
            <a:r>
              <a:rPr lang="en-MY" i="1" dirty="0" smtClean="0"/>
              <a:t>Even</a:t>
            </a:r>
            <a:r>
              <a:rPr lang="en-MY" dirty="0" smtClean="0"/>
              <a:t> Your altars, O </a:t>
            </a:r>
            <a:r>
              <a:rPr lang="en-MY" cap="small" dirty="0" smtClean="0"/>
              <a:t>Lord</a:t>
            </a:r>
            <a:r>
              <a:rPr lang="en-MY" dirty="0" smtClean="0"/>
              <a:t> of hosts,</a:t>
            </a:r>
            <a:br>
              <a:rPr lang="en-MY" dirty="0" smtClean="0"/>
            </a:br>
            <a:r>
              <a:rPr lang="en-MY" dirty="0" smtClean="0"/>
              <a:t>My King and my God.</a:t>
            </a:r>
            <a:br>
              <a:rPr lang="en-MY" dirty="0" smtClean="0"/>
            </a:br>
            <a:r>
              <a:rPr lang="en-MY" b="1" baseline="30000" dirty="0" smtClean="0"/>
              <a:t>4 </a:t>
            </a:r>
            <a:r>
              <a:rPr lang="en-MY" dirty="0" smtClean="0"/>
              <a:t>Blessed </a:t>
            </a:r>
            <a:r>
              <a:rPr lang="en-MY" i="1" dirty="0" smtClean="0"/>
              <a:t>are</a:t>
            </a:r>
            <a:r>
              <a:rPr lang="en-MY" dirty="0" smtClean="0"/>
              <a:t> those who dwell in Your house;</a:t>
            </a:r>
            <a:br>
              <a:rPr lang="en-MY" dirty="0" smtClean="0"/>
            </a:br>
            <a:r>
              <a:rPr lang="en-MY" dirty="0" smtClean="0"/>
              <a:t>They will still be praising You. </a:t>
            </a:r>
            <a:r>
              <a:rPr lang="en-MY" i="1" dirty="0" smtClean="0"/>
              <a:t>Selah</a:t>
            </a:r>
            <a:endParaRPr lang="en-MY"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normAutofit lnSpcReduction="10000"/>
          </a:bodyPr>
          <a:lstStyle/>
          <a:p>
            <a:pPr>
              <a:buNone/>
            </a:pPr>
            <a:r>
              <a:rPr lang="en-MY" dirty="0" smtClean="0"/>
              <a:t>	</a:t>
            </a:r>
            <a:r>
              <a:rPr lang="en-MY" b="1" u="sng" dirty="0" smtClean="0"/>
              <a:t>John 14:21-23</a:t>
            </a:r>
            <a:endParaRPr lang="en-MY" b="1" u="sng" dirty="0" smtClean="0"/>
          </a:p>
          <a:p>
            <a:pPr>
              <a:buNone/>
            </a:pPr>
            <a:r>
              <a:rPr lang="en-MY" b="1" baseline="30000" dirty="0" smtClean="0"/>
              <a:t>	21</a:t>
            </a:r>
            <a:r>
              <a:rPr lang="en-MY" b="1" baseline="30000" dirty="0" smtClean="0"/>
              <a:t> </a:t>
            </a:r>
            <a:r>
              <a:rPr lang="en-MY" dirty="0" smtClean="0"/>
              <a:t>He who has My commandments and keeps them, it is he who loves Me. And he who loves Me will be loved by My Father, and I will love him and </a:t>
            </a:r>
            <a:r>
              <a:rPr lang="en-MY" baseline="30000" dirty="0" smtClean="0"/>
              <a:t>[</a:t>
            </a:r>
            <a:r>
              <a:rPr lang="en-MY" baseline="30000" dirty="0" smtClean="0">
                <a:hlinkClick r:id="rId2" tooltip="See footnote a"/>
              </a:rPr>
              <a:t>a</a:t>
            </a:r>
            <a:r>
              <a:rPr lang="en-MY" baseline="30000" dirty="0" smtClean="0"/>
              <a:t>]</a:t>
            </a:r>
            <a:r>
              <a:rPr lang="en-MY" dirty="0" smtClean="0"/>
              <a:t>manifest Myself to him.”</a:t>
            </a:r>
          </a:p>
          <a:p>
            <a:pPr>
              <a:buNone/>
            </a:pPr>
            <a:r>
              <a:rPr lang="en-MY" b="1" baseline="30000" dirty="0" smtClean="0"/>
              <a:t>	22</a:t>
            </a:r>
            <a:r>
              <a:rPr lang="en-MY" b="1" baseline="30000" dirty="0" smtClean="0"/>
              <a:t> </a:t>
            </a:r>
            <a:r>
              <a:rPr lang="en-MY" dirty="0" smtClean="0"/>
              <a:t>Judas (not Iscariot) said to Him, “Lord, how is it that You will manifest Yourself to us, and not to the world?”</a:t>
            </a:r>
          </a:p>
          <a:p>
            <a:pPr>
              <a:buNone/>
            </a:pPr>
            <a:r>
              <a:rPr lang="en-MY" b="1" baseline="30000" dirty="0" smtClean="0"/>
              <a:t>	23</a:t>
            </a:r>
            <a:r>
              <a:rPr lang="en-MY" b="1" baseline="30000" dirty="0" smtClean="0"/>
              <a:t> </a:t>
            </a:r>
            <a:r>
              <a:rPr lang="en-MY" dirty="0" smtClean="0"/>
              <a:t>Jesus answered and said to him, “If anyone loves Me, he will keep My word; and My Father will love him, and We will come to him and make Our home with him.</a:t>
            </a:r>
          </a:p>
          <a:p>
            <a:endParaRPr lang="en-MY"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u="sng" dirty="0" smtClean="0"/>
              <a:t>1 Kings 19:11-12</a:t>
            </a:r>
          </a:p>
          <a:p>
            <a:pPr>
              <a:buNone/>
            </a:pPr>
            <a:r>
              <a:rPr lang="en-MY" b="1" baseline="30000" dirty="0" smtClean="0"/>
              <a:t>11 </a:t>
            </a:r>
            <a:r>
              <a:rPr lang="en-MY" dirty="0" smtClean="0"/>
              <a:t>Then He said, “Go out, and stand on the mountain before the </a:t>
            </a:r>
            <a:r>
              <a:rPr lang="en-MY" cap="small" dirty="0" smtClean="0"/>
              <a:t>Lord</a:t>
            </a:r>
            <a:r>
              <a:rPr lang="en-MY" dirty="0" smtClean="0"/>
              <a:t>.” And behold, the </a:t>
            </a:r>
            <a:r>
              <a:rPr lang="en-MY" cap="small" dirty="0" smtClean="0"/>
              <a:t>Lord</a:t>
            </a:r>
            <a:r>
              <a:rPr lang="en-MY" dirty="0" smtClean="0"/>
              <a:t> passed by, and a great and strong wind tore into the mountains and broke the rocks in pieces before the </a:t>
            </a:r>
            <a:r>
              <a:rPr lang="en-MY" cap="small" dirty="0" smtClean="0"/>
              <a:t>Lord</a:t>
            </a:r>
            <a:r>
              <a:rPr lang="en-MY" dirty="0" smtClean="0"/>
              <a:t>, </a:t>
            </a:r>
            <a:r>
              <a:rPr lang="en-MY" i="1" dirty="0" smtClean="0"/>
              <a:t>but</a:t>
            </a:r>
            <a:r>
              <a:rPr lang="en-MY" dirty="0" smtClean="0"/>
              <a:t> the </a:t>
            </a:r>
            <a:r>
              <a:rPr lang="en-MY" cap="small" dirty="0" smtClean="0"/>
              <a:t>Lord</a:t>
            </a:r>
            <a:r>
              <a:rPr lang="en-MY" dirty="0" smtClean="0"/>
              <a:t> </a:t>
            </a:r>
            <a:r>
              <a:rPr lang="en-MY" i="1" dirty="0" smtClean="0"/>
              <a:t>was</a:t>
            </a:r>
            <a:r>
              <a:rPr lang="en-MY" dirty="0" smtClean="0"/>
              <a:t> not in the wind; and after the wind an earthquake, </a:t>
            </a:r>
            <a:r>
              <a:rPr lang="en-MY" i="1" dirty="0" smtClean="0"/>
              <a:t>but</a:t>
            </a:r>
            <a:r>
              <a:rPr lang="en-MY" dirty="0" smtClean="0"/>
              <a:t> the </a:t>
            </a:r>
            <a:r>
              <a:rPr lang="en-MY" cap="small" dirty="0" smtClean="0"/>
              <a:t>Lord</a:t>
            </a:r>
            <a:r>
              <a:rPr lang="en-MY" dirty="0" smtClean="0"/>
              <a:t> </a:t>
            </a:r>
            <a:r>
              <a:rPr lang="en-MY" i="1" dirty="0" smtClean="0"/>
              <a:t>was</a:t>
            </a:r>
            <a:r>
              <a:rPr lang="en-MY" dirty="0" smtClean="0"/>
              <a:t> not in the earthquake; </a:t>
            </a:r>
            <a:r>
              <a:rPr lang="en-MY" b="1" baseline="30000" dirty="0" smtClean="0"/>
              <a:t>12 </a:t>
            </a:r>
            <a:r>
              <a:rPr lang="en-MY" dirty="0" smtClean="0"/>
              <a:t>and after the earthquake a fire, </a:t>
            </a:r>
            <a:r>
              <a:rPr lang="en-MY" i="1" dirty="0" err="1" smtClean="0"/>
              <a:t>but</a:t>
            </a:r>
            <a:r>
              <a:rPr lang="en-MY" dirty="0" err="1" smtClean="0"/>
              <a:t>the</a:t>
            </a:r>
            <a:r>
              <a:rPr lang="en-MY" dirty="0" smtClean="0"/>
              <a:t> </a:t>
            </a:r>
            <a:r>
              <a:rPr lang="en-MY" cap="small" dirty="0" smtClean="0"/>
              <a:t>Lord</a:t>
            </a:r>
            <a:r>
              <a:rPr lang="en-MY" dirty="0" smtClean="0"/>
              <a:t> </a:t>
            </a:r>
            <a:r>
              <a:rPr lang="en-MY" i="1" dirty="0" smtClean="0"/>
              <a:t>was</a:t>
            </a:r>
            <a:r>
              <a:rPr lang="en-MY" dirty="0" smtClean="0"/>
              <a:t> not in the fire; and </a:t>
            </a:r>
            <a:r>
              <a:rPr lang="en-MY" b="1" u="sng" dirty="0" smtClean="0"/>
              <a:t>after the fire </a:t>
            </a:r>
            <a:r>
              <a:rPr lang="en-MY" b="1" u="sng" dirty="0" smtClean="0"/>
              <a:t>a </a:t>
            </a:r>
            <a:r>
              <a:rPr lang="en-MY" b="1" u="sng" dirty="0" smtClean="0"/>
              <a:t>still small voice.</a:t>
            </a:r>
            <a:endParaRPr lang="en-MY" b="1" u="sn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lvl="0">
              <a:buNone/>
            </a:pPr>
            <a:r>
              <a:rPr lang="en-MY" i="1" dirty="0" smtClean="0"/>
              <a:t>	</a:t>
            </a:r>
            <a:r>
              <a:rPr lang="en-MY" sz="3600" i="1" dirty="0" smtClean="0"/>
              <a:t>Thou, O Christ, art all I want,</a:t>
            </a:r>
            <a:br>
              <a:rPr lang="en-MY" sz="3600" i="1" dirty="0" smtClean="0"/>
            </a:br>
            <a:r>
              <a:rPr lang="en-MY" sz="3600" i="1" dirty="0" smtClean="0"/>
              <a:t>More than all in Thee I find;</a:t>
            </a:r>
            <a:br>
              <a:rPr lang="en-MY" sz="3600" i="1" dirty="0" smtClean="0"/>
            </a:br>
            <a:r>
              <a:rPr lang="en-MY" sz="3600" i="1" dirty="0" smtClean="0"/>
              <a:t>Raise the fallen, cheer the faint,</a:t>
            </a:r>
            <a:br>
              <a:rPr lang="en-MY" sz="3600" i="1" dirty="0" smtClean="0"/>
            </a:br>
            <a:r>
              <a:rPr lang="en-MY" sz="3600" i="1" dirty="0" smtClean="0"/>
              <a:t>Heal the sick, and lead the blind.</a:t>
            </a:r>
            <a:br>
              <a:rPr lang="en-MY" sz="3600" i="1" dirty="0" smtClean="0"/>
            </a:br>
            <a:endParaRPr lang="en-MY" sz="3600" dirty="0" smtClean="0"/>
          </a:p>
          <a:p>
            <a:pPr>
              <a:buNone/>
            </a:pPr>
            <a:endParaRPr lang="en-MY"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dirty="0" smtClean="0"/>
              <a:t>	</a:t>
            </a:r>
            <a:r>
              <a:rPr lang="en-MY" sz="3600" b="1" dirty="0" smtClean="0"/>
              <a:t>If we have the presence of God we have everything but if we have everything but the presence of God, we have nothing.</a:t>
            </a:r>
            <a:endParaRPr lang="en-MY" sz="3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i="1" dirty="0" smtClean="0"/>
              <a:t>         </a:t>
            </a:r>
            <a:r>
              <a:rPr lang="en-MY" sz="3600" b="1" i="1" dirty="0" smtClean="0"/>
              <a:t>.........all the days of my life.  </a:t>
            </a:r>
            <a:endParaRPr lang="en-MY" sz="3600" dirty="0" smtClean="0"/>
          </a:p>
          <a:p>
            <a:endParaRPr lang="en-MY"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b="1" u="sng" dirty="0" smtClean="0"/>
              <a:t>2.</a:t>
            </a:r>
            <a:r>
              <a:rPr lang="en-MY" u="sng" dirty="0" smtClean="0"/>
              <a:t>	</a:t>
            </a:r>
            <a:r>
              <a:rPr lang="en-MY" b="1" u="sng" dirty="0" smtClean="0"/>
              <a:t>To Know God’s attributes</a:t>
            </a:r>
            <a:endParaRPr lang="en-MY" b="1" u="sng" dirty="0"/>
          </a:p>
        </p:txBody>
      </p:sp>
      <p:sp>
        <p:nvSpPr>
          <p:cNvPr id="3" name="Content Placeholder 2"/>
          <p:cNvSpPr>
            <a:spLocks noGrp="1"/>
          </p:cNvSpPr>
          <p:nvPr>
            <p:ph idx="1"/>
          </p:nvPr>
        </p:nvSpPr>
        <p:spPr/>
        <p:txBody>
          <a:bodyPr/>
          <a:lstStyle/>
          <a:p>
            <a:pPr>
              <a:buNone/>
            </a:pPr>
            <a:r>
              <a:rPr lang="en-MY" dirty="0" smtClean="0"/>
              <a:t>	</a:t>
            </a:r>
            <a:r>
              <a:rPr lang="en-MY" b="1" i="1" dirty="0" smtClean="0"/>
              <a:t>.......To behold the beauty  (delightfulness) of the Lord </a:t>
            </a:r>
          </a:p>
          <a:p>
            <a:pPr>
              <a:buNone/>
            </a:pPr>
            <a:endParaRPr lang="en-MY" dirty="0" smtClean="0"/>
          </a:p>
          <a:p>
            <a:pPr>
              <a:buNone/>
            </a:pPr>
            <a:r>
              <a:rPr lang="en-MY" dirty="0" smtClean="0"/>
              <a:t>	(a) To Know His attributes and character</a:t>
            </a:r>
          </a:p>
          <a:p>
            <a:pPr>
              <a:buNone/>
            </a:pPr>
            <a:r>
              <a:rPr lang="en-MY" dirty="0" smtClean="0"/>
              <a:t>	(b) To know His goodness and mercy in our lives</a:t>
            </a:r>
            <a:endParaRPr lang="en-MY"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MY" b="1" u="sng" dirty="0" smtClean="0"/>
              <a:t>PSALM 27:4</a:t>
            </a:r>
            <a:endParaRPr lang="en-MY" b="1" u="sng" dirty="0"/>
          </a:p>
        </p:txBody>
      </p:sp>
      <p:sp>
        <p:nvSpPr>
          <p:cNvPr id="3" name="Content Placeholder 2"/>
          <p:cNvSpPr>
            <a:spLocks noGrp="1"/>
          </p:cNvSpPr>
          <p:nvPr>
            <p:ph idx="1"/>
          </p:nvPr>
        </p:nvSpPr>
        <p:spPr/>
        <p:txBody>
          <a:bodyPr/>
          <a:lstStyle/>
          <a:p>
            <a:pPr algn="ctr">
              <a:buNone/>
            </a:pPr>
            <a:r>
              <a:rPr lang="en-MY" dirty="0" smtClean="0"/>
              <a:t>	</a:t>
            </a:r>
          </a:p>
          <a:p>
            <a:pPr algn="ctr">
              <a:buNone/>
            </a:pPr>
            <a:r>
              <a:rPr lang="en-MY" dirty="0" smtClean="0"/>
              <a:t>One </a:t>
            </a:r>
            <a:r>
              <a:rPr lang="en-MY" i="1" dirty="0" smtClean="0"/>
              <a:t>thing</a:t>
            </a:r>
            <a:r>
              <a:rPr lang="en-MY" dirty="0" smtClean="0"/>
              <a:t> I have desired of the </a:t>
            </a:r>
            <a:r>
              <a:rPr lang="en-MY" cap="small" dirty="0" smtClean="0"/>
              <a:t>Lord</a:t>
            </a:r>
            <a:r>
              <a:rPr lang="en-MY" dirty="0" smtClean="0"/>
              <a:t>,</a:t>
            </a:r>
            <a:br>
              <a:rPr lang="en-MY" dirty="0" smtClean="0"/>
            </a:br>
            <a:r>
              <a:rPr lang="en-MY" dirty="0" smtClean="0"/>
              <a:t>That will I seek:</a:t>
            </a:r>
            <a:br>
              <a:rPr lang="en-MY" dirty="0" smtClean="0"/>
            </a:br>
            <a:r>
              <a:rPr lang="en-MY" dirty="0" smtClean="0"/>
              <a:t>That I may dwell in the house of the </a:t>
            </a:r>
            <a:r>
              <a:rPr lang="en-MY" cap="small" dirty="0" smtClean="0"/>
              <a:t>Lord</a:t>
            </a:r>
            <a:r>
              <a:rPr lang="en-MY" dirty="0" smtClean="0"/>
              <a:t/>
            </a:r>
            <a:br>
              <a:rPr lang="en-MY" dirty="0" smtClean="0"/>
            </a:br>
            <a:r>
              <a:rPr lang="en-MY" dirty="0" smtClean="0"/>
              <a:t>All the days of my life,</a:t>
            </a:r>
            <a:br>
              <a:rPr lang="en-MY" dirty="0" smtClean="0"/>
            </a:br>
            <a:r>
              <a:rPr lang="en-MY" dirty="0" smtClean="0"/>
              <a:t>To behold the beauty of the </a:t>
            </a:r>
            <a:r>
              <a:rPr lang="en-MY" cap="small" dirty="0" smtClean="0"/>
              <a:t>Lord</a:t>
            </a:r>
            <a:r>
              <a:rPr lang="en-MY" dirty="0" smtClean="0"/>
              <a:t>,</a:t>
            </a:r>
            <a:br>
              <a:rPr lang="en-MY" dirty="0" smtClean="0"/>
            </a:br>
            <a:r>
              <a:rPr lang="en-MY" dirty="0" smtClean="0"/>
              <a:t>And to inquire in His temple.</a:t>
            </a:r>
            <a:endParaRPr lang="en-MY"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marL="514350" indent="-514350">
              <a:buNone/>
            </a:pPr>
            <a:r>
              <a:rPr lang="en-MY" dirty="0" smtClean="0"/>
              <a:t> (a)To know God’s attributes and character</a:t>
            </a:r>
          </a:p>
          <a:p>
            <a:pPr marL="514350" indent="-514350">
              <a:buAutoNum type="arabicPeriod"/>
            </a:pPr>
            <a:endParaRPr lang="en-MY" dirty="0" smtClean="0"/>
          </a:p>
          <a:p>
            <a:pPr marL="514350" indent="-514350">
              <a:buNone/>
            </a:pPr>
            <a:r>
              <a:rPr lang="en-MY" dirty="0" smtClean="0"/>
              <a:t>God delivered David from 3 types of fear</a:t>
            </a:r>
          </a:p>
          <a:p>
            <a:pPr marL="571500" indent="-571500">
              <a:buAutoNum type="romanLcParenR"/>
            </a:pPr>
            <a:r>
              <a:rPr lang="en-MY" dirty="0" smtClean="0"/>
              <a:t>Fear of adversary (Deliverance  &amp; Victory)</a:t>
            </a:r>
          </a:p>
          <a:p>
            <a:pPr marL="571500" indent="-571500">
              <a:buAutoNum type="romanLcParenR"/>
            </a:pPr>
            <a:r>
              <a:rPr lang="en-MY" dirty="0" smtClean="0"/>
              <a:t>Fear of abandonment (Acceptance &amp; Identity)</a:t>
            </a:r>
          </a:p>
          <a:p>
            <a:pPr marL="571500" indent="-571500">
              <a:buAutoNum type="romanLcParenR"/>
            </a:pPr>
            <a:r>
              <a:rPr lang="en-MY" dirty="0" smtClean="0"/>
              <a:t>Fear of future (Shield &amp; Security)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normAutofit lnSpcReduction="10000"/>
          </a:bodyPr>
          <a:lstStyle/>
          <a:p>
            <a:pPr>
              <a:buNone/>
            </a:pPr>
            <a:r>
              <a:rPr lang="en-MY" b="1" dirty="0" smtClean="0"/>
              <a:t>	</a:t>
            </a:r>
            <a:r>
              <a:rPr lang="en-MY" b="1" u="sng" dirty="0" smtClean="0"/>
              <a:t>Psalm 27: 5-6</a:t>
            </a:r>
            <a:endParaRPr lang="en-MY" dirty="0" smtClean="0"/>
          </a:p>
          <a:p>
            <a:pPr>
              <a:buNone/>
            </a:pPr>
            <a:r>
              <a:rPr lang="en-MY" dirty="0" smtClean="0"/>
              <a:t>	For in the time of trouble</a:t>
            </a:r>
            <a:br>
              <a:rPr lang="en-MY" dirty="0" smtClean="0"/>
            </a:br>
            <a:r>
              <a:rPr lang="en-MY" dirty="0" smtClean="0"/>
              <a:t>He shall hide me in His pavilion;</a:t>
            </a:r>
            <a:br>
              <a:rPr lang="en-MY" dirty="0" smtClean="0"/>
            </a:br>
            <a:r>
              <a:rPr lang="en-MY" dirty="0" smtClean="0"/>
              <a:t>In the secret place of His tabernacle</a:t>
            </a:r>
            <a:br>
              <a:rPr lang="en-MY" dirty="0" smtClean="0"/>
            </a:br>
            <a:r>
              <a:rPr lang="en-MY" dirty="0" smtClean="0"/>
              <a:t>He shall hide me;</a:t>
            </a:r>
            <a:br>
              <a:rPr lang="en-MY" dirty="0" smtClean="0"/>
            </a:br>
            <a:r>
              <a:rPr lang="en-MY" dirty="0" smtClean="0"/>
              <a:t>He shall set me high upon a rock.</a:t>
            </a:r>
          </a:p>
          <a:p>
            <a:pPr>
              <a:buNone/>
            </a:pPr>
            <a:r>
              <a:rPr lang="en-MY" b="1" baseline="30000" dirty="0" smtClean="0"/>
              <a:t>	6 </a:t>
            </a:r>
            <a:r>
              <a:rPr lang="en-MY" dirty="0" smtClean="0"/>
              <a:t>And now my head shall be </a:t>
            </a:r>
            <a:r>
              <a:rPr lang="en-MY" baseline="30000" dirty="0" smtClean="0"/>
              <a:t>[</a:t>
            </a:r>
            <a:r>
              <a:rPr lang="en-MY" u="sng" baseline="30000" dirty="0" smtClean="0">
                <a:hlinkClick r:id="rId2" tooltip="See footnote c"/>
              </a:rPr>
              <a:t>c</a:t>
            </a:r>
            <a:r>
              <a:rPr lang="en-MY" baseline="30000" dirty="0" smtClean="0"/>
              <a:t>]</a:t>
            </a:r>
            <a:r>
              <a:rPr lang="en-MY" dirty="0" smtClean="0"/>
              <a:t>lifted up above my enemies all around me;</a:t>
            </a:r>
            <a:br>
              <a:rPr lang="en-MY" dirty="0" smtClean="0"/>
            </a:br>
            <a:r>
              <a:rPr lang="en-MY" b="1" u="sng" dirty="0" smtClean="0"/>
              <a:t>Therefore I will offer sacrifices of </a:t>
            </a:r>
            <a:r>
              <a:rPr lang="en-MY" b="1" u="sng" baseline="30000" dirty="0" smtClean="0"/>
              <a:t>[</a:t>
            </a:r>
            <a:r>
              <a:rPr lang="en-MY" b="1" u="sng" baseline="30000" dirty="0" smtClean="0">
                <a:hlinkClick r:id="rId2" tooltip="See footnote d"/>
              </a:rPr>
              <a:t>d</a:t>
            </a:r>
            <a:r>
              <a:rPr lang="en-MY" b="1" u="sng" baseline="30000" dirty="0" smtClean="0"/>
              <a:t>]</a:t>
            </a:r>
            <a:r>
              <a:rPr lang="en-MY" b="1" u="sng" dirty="0" smtClean="0"/>
              <a:t>joy in His tabernacle;</a:t>
            </a:r>
            <a:br>
              <a:rPr lang="en-MY" b="1" u="sng" dirty="0" smtClean="0"/>
            </a:br>
            <a:r>
              <a:rPr lang="en-MY" b="1" u="sng" dirty="0" smtClean="0"/>
              <a:t>I will sing, yes, I will sing praises to the </a:t>
            </a:r>
            <a:r>
              <a:rPr lang="en-MY" b="1" u="sng" cap="small" dirty="0" smtClean="0"/>
              <a:t>Lord</a:t>
            </a:r>
            <a:r>
              <a:rPr lang="en-MY" b="1" u="sng" dirty="0" smtClean="0"/>
              <a:t>.</a:t>
            </a:r>
            <a:endParaRPr lang="en-MY" u="sng" dirty="0" smtClean="0"/>
          </a:p>
          <a:p>
            <a:endParaRPr lang="en-MY"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b="1" dirty="0" smtClean="0"/>
              <a:t>BEHOLDING is to BECOMING </a:t>
            </a:r>
            <a:endParaRPr lang="en-MY" b="1" dirty="0"/>
          </a:p>
        </p:txBody>
      </p:sp>
      <p:sp>
        <p:nvSpPr>
          <p:cNvPr id="3" name="Content Placeholder 2"/>
          <p:cNvSpPr>
            <a:spLocks noGrp="1"/>
          </p:cNvSpPr>
          <p:nvPr>
            <p:ph idx="1"/>
          </p:nvPr>
        </p:nvSpPr>
        <p:spPr/>
        <p:txBody>
          <a:bodyPr>
            <a:normAutofit/>
          </a:bodyPr>
          <a:lstStyle/>
          <a:p>
            <a:pPr>
              <a:buNone/>
            </a:pPr>
            <a:endParaRPr lang="en-MY" dirty="0" smtClean="0"/>
          </a:p>
          <a:p>
            <a:pPr>
              <a:buNone/>
            </a:pPr>
            <a:r>
              <a:rPr lang="en-MY" b="1" u="sng" dirty="0" smtClean="0"/>
              <a:t>2 Corinthians 3:18</a:t>
            </a:r>
            <a:endParaRPr lang="en-MY" dirty="0" smtClean="0"/>
          </a:p>
          <a:p>
            <a:pPr>
              <a:buNone/>
            </a:pPr>
            <a:r>
              <a:rPr lang="en-MY" b="1" baseline="30000" dirty="0" smtClean="0"/>
              <a:t>18 </a:t>
            </a:r>
            <a:r>
              <a:rPr lang="en-MY" dirty="0" smtClean="0"/>
              <a:t>But we all, with unveiled face, beholding as in a mirror the glory of the Lord, are being transformed into the same image from glory to glory, just as </a:t>
            </a:r>
            <a:r>
              <a:rPr lang="en-MY" baseline="30000" dirty="0" smtClean="0"/>
              <a:t>[</a:t>
            </a:r>
            <a:r>
              <a:rPr lang="en-MY" baseline="30000" dirty="0" smtClean="0">
                <a:hlinkClick r:id="rId2" tooltip="See footnote a"/>
              </a:rPr>
              <a:t>a</a:t>
            </a:r>
            <a:r>
              <a:rPr lang="en-MY" baseline="30000" dirty="0" smtClean="0"/>
              <a:t>]</a:t>
            </a:r>
            <a:r>
              <a:rPr lang="en-MY" dirty="0" smtClean="0"/>
              <a:t>by the Spirit of the Lord.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dirty="0" smtClean="0"/>
              <a:t>	</a:t>
            </a:r>
            <a:r>
              <a:rPr lang="en-MY" b="1" u="sng" dirty="0" smtClean="0"/>
              <a:t>1 John 3:2</a:t>
            </a:r>
          </a:p>
          <a:p>
            <a:pPr>
              <a:buNone/>
            </a:pPr>
            <a:r>
              <a:rPr lang="en-MY" b="1" baseline="30000" dirty="0" smtClean="0"/>
              <a:t>	2 </a:t>
            </a:r>
            <a:r>
              <a:rPr lang="en-MY" dirty="0" smtClean="0"/>
              <a:t>Beloved, now we are children of God; and it has not yet been revealed what we shall be, but we know that when He is revealed, we shall be like Him, for we shall see Him as He is.</a:t>
            </a:r>
            <a:endParaRPr lang="en-MY" b="1" u="sng" dirty="0" smtClean="0"/>
          </a:p>
          <a:p>
            <a:endParaRPr lang="en-MY"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dirty="0" smtClean="0"/>
              <a:t>	</a:t>
            </a:r>
            <a:r>
              <a:rPr lang="en-MY" b="1" u="sng" dirty="0" smtClean="0"/>
              <a:t>Psalm 36:7 </a:t>
            </a:r>
            <a:endParaRPr lang="en-MY" dirty="0" smtClean="0"/>
          </a:p>
          <a:p>
            <a:pPr>
              <a:buNone/>
            </a:pPr>
            <a:r>
              <a:rPr lang="en-MY" dirty="0" smtClean="0"/>
              <a:t>	How precious </a:t>
            </a:r>
            <a:r>
              <a:rPr lang="en-MY" i="1" dirty="0" smtClean="0"/>
              <a:t>is</a:t>
            </a:r>
            <a:r>
              <a:rPr lang="en-MY" dirty="0" smtClean="0"/>
              <a:t> Your </a:t>
            </a:r>
            <a:r>
              <a:rPr lang="en-MY" dirty="0" err="1" smtClean="0"/>
              <a:t>lovingkindness</a:t>
            </a:r>
            <a:r>
              <a:rPr lang="en-MY" dirty="0" smtClean="0"/>
              <a:t>, O God!</a:t>
            </a:r>
            <a:br>
              <a:rPr lang="en-MY" dirty="0" smtClean="0"/>
            </a:br>
            <a:r>
              <a:rPr lang="en-MY" dirty="0" smtClean="0"/>
              <a:t>Therefore the children of men put their trust under the shadow of Your wings.</a:t>
            </a:r>
          </a:p>
          <a:p>
            <a:pPr>
              <a:buNone/>
            </a:pPr>
            <a:endParaRPr lang="en-MY"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1285884"/>
          </a:xfrm>
        </p:spPr>
        <p:txBody>
          <a:bodyPr>
            <a:normAutofit/>
          </a:bodyPr>
          <a:lstStyle/>
          <a:p>
            <a:r>
              <a:rPr lang="en-MY" b="1" u="sng" dirty="0" smtClean="0"/>
              <a:t>3. To Know God’s Will</a:t>
            </a:r>
            <a:endParaRPr lang="en-MY" b="1" u="sng" dirty="0"/>
          </a:p>
        </p:txBody>
      </p:sp>
      <p:sp>
        <p:nvSpPr>
          <p:cNvPr id="3" name="Content Placeholder 2"/>
          <p:cNvSpPr>
            <a:spLocks noGrp="1"/>
          </p:cNvSpPr>
          <p:nvPr>
            <p:ph idx="1"/>
          </p:nvPr>
        </p:nvSpPr>
        <p:spPr/>
        <p:txBody>
          <a:bodyPr>
            <a:normAutofit/>
          </a:bodyPr>
          <a:lstStyle/>
          <a:p>
            <a:pPr>
              <a:buNone/>
            </a:pPr>
            <a:endParaRPr lang="en-MY" dirty="0" smtClean="0"/>
          </a:p>
          <a:p>
            <a:pPr>
              <a:buNone/>
            </a:pPr>
            <a:endParaRPr lang="en-MY" dirty="0" smtClean="0"/>
          </a:p>
          <a:p>
            <a:pPr>
              <a:buNone/>
            </a:pPr>
            <a:endParaRPr lang="en-MY" dirty="0" smtClean="0"/>
          </a:p>
          <a:p>
            <a:pPr>
              <a:buNone/>
            </a:pPr>
            <a:r>
              <a:rPr lang="en-MY" sz="3600" b="1" i="1" dirty="0" smtClean="0"/>
              <a:t>.......And to inquire in His temple.</a:t>
            </a:r>
          </a:p>
          <a:p>
            <a:pPr>
              <a:buNone/>
            </a:pPr>
            <a:endParaRPr lang="en-MY" b="1" u="sng" dirty="0" smtClean="0"/>
          </a:p>
          <a:p>
            <a:endParaRPr lang="en-MY" b="1" dirty="0" smtClean="0"/>
          </a:p>
          <a:p>
            <a:pPr>
              <a:buNone/>
            </a:pPr>
            <a:endParaRPr lang="en-MY"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a:xfrm>
            <a:off x="457200" y="642918"/>
            <a:ext cx="8229600" cy="5681682"/>
          </a:xfrm>
        </p:spPr>
        <p:txBody>
          <a:bodyPr>
            <a:normAutofit fontScale="92500"/>
          </a:bodyPr>
          <a:lstStyle/>
          <a:p>
            <a:pPr>
              <a:buNone/>
            </a:pPr>
            <a:r>
              <a:rPr lang="en-MY" b="1" u="sng" dirty="0" smtClean="0"/>
              <a:t>1 Samuel 23:1-4</a:t>
            </a:r>
            <a:endParaRPr lang="en-MY" dirty="0" smtClean="0"/>
          </a:p>
          <a:p>
            <a:pPr>
              <a:buNone/>
            </a:pPr>
            <a:r>
              <a:rPr lang="en-MY" b="1" dirty="0" smtClean="0"/>
              <a:t>	</a:t>
            </a:r>
            <a:r>
              <a:rPr lang="en-MY" dirty="0" smtClean="0"/>
              <a:t>Then they told David, saying, “Look, the Philistines are fighting against </a:t>
            </a:r>
            <a:r>
              <a:rPr lang="en-MY" dirty="0" err="1" smtClean="0"/>
              <a:t>Keilah</a:t>
            </a:r>
            <a:r>
              <a:rPr lang="en-MY" dirty="0" smtClean="0"/>
              <a:t>, and they are robbing the threshing floors.”</a:t>
            </a:r>
          </a:p>
          <a:p>
            <a:pPr>
              <a:buNone/>
            </a:pPr>
            <a:r>
              <a:rPr lang="en-MY" b="1" baseline="30000" dirty="0" smtClean="0"/>
              <a:t>	2 </a:t>
            </a:r>
            <a:r>
              <a:rPr lang="en-MY" dirty="0" smtClean="0"/>
              <a:t>Therefore </a:t>
            </a:r>
            <a:r>
              <a:rPr lang="en-MY" b="1" u="sng" dirty="0" smtClean="0"/>
              <a:t>David inquired of the </a:t>
            </a:r>
            <a:r>
              <a:rPr lang="en-MY" b="1" u="sng" cap="small" dirty="0" smtClean="0"/>
              <a:t>Lord</a:t>
            </a:r>
            <a:r>
              <a:rPr lang="en-MY" dirty="0" smtClean="0"/>
              <a:t>, saying, “Shall I go and </a:t>
            </a:r>
            <a:r>
              <a:rPr lang="en-MY" baseline="30000" dirty="0" smtClean="0"/>
              <a:t>[</a:t>
            </a:r>
            <a:r>
              <a:rPr lang="en-MY" baseline="30000" dirty="0" smtClean="0">
                <a:hlinkClick r:id="rId2" tooltip="See footnote a"/>
              </a:rPr>
              <a:t>a</a:t>
            </a:r>
            <a:r>
              <a:rPr lang="en-MY" baseline="30000" dirty="0" smtClean="0"/>
              <a:t>]</a:t>
            </a:r>
            <a:r>
              <a:rPr lang="en-MY" dirty="0" smtClean="0"/>
              <a:t>attack these Philistines?”</a:t>
            </a:r>
          </a:p>
          <a:p>
            <a:pPr>
              <a:buNone/>
            </a:pPr>
            <a:r>
              <a:rPr lang="en-MY" dirty="0" smtClean="0"/>
              <a:t>	And the </a:t>
            </a:r>
            <a:r>
              <a:rPr lang="en-MY" cap="small" dirty="0" smtClean="0"/>
              <a:t>Lord</a:t>
            </a:r>
            <a:r>
              <a:rPr lang="en-MY" dirty="0" smtClean="0"/>
              <a:t> said to David, “Go and attack the Philistines, and save </a:t>
            </a:r>
            <a:r>
              <a:rPr lang="en-MY" dirty="0" err="1" smtClean="0"/>
              <a:t>Keilah</a:t>
            </a:r>
            <a:r>
              <a:rPr lang="en-MY" dirty="0" smtClean="0"/>
              <a:t>.”</a:t>
            </a:r>
          </a:p>
          <a:p>
            <a:pPr>
              <a:buNone/>
            </a:pPr>
            <a:r>
              <a:rPr lang="en-MY" b="1" baseline="30000" dirty="0" smtClean="0"/>
              <a:t>	3 </a:t>
            </a:r>
            <a:r>
              <a:rPr lang="en-MY" dirty="0" smtClean="0"/>
              <a:t>But David’s men said to him, “Look, we are afraid here in Judah. How much more then if we go to </a:t>
            </a:r>
            <a:r>
              <a:rPr lang="en-MY" dirty="0" err="1" smtClean="0"/>
              <a:t>Keilah</a:t>
            </a:r>
            <a:r>
              <a:rPr lang="en-MY" dirty="0" smtClean="0"/>
              <a:t> against the armies of the Philistines?” </a:t>
            </a:r>
            <a:r>
              <a:rPr lang="en-MY" b="1" baseline="30000" dirty="0" smtClean="0"/>
              <a:t>4 </a:t>
            </a:r>
            <a:r>
              <a:rPr lang="en-MY" b="1" u="sng" dirty="0" smtClean="0"/>
              <a:t>Then David inquired of the </a:t>
            </a:r>
            <a:r>
              <a:rPr lang="en-MY" b="1" u="sng" cap="small" dirty="0" smtClean="0"/>
              <a:t>Lord</a:t>
            </a:r>
            <a:r>
              <a:rPr lang="en-MY" b="1" u="sng" dirty="0" smtClean="0"/>
              <a:t> once again.</a:t>
            </a:r>
          </a:p>
          <a:p>
            <a:pPr>
              <a:buNone/>
            </a:pPr>
            <a:r>
              <a:rPr lang="en-MY" dirty="0" smtClean="0"/>
              <a:t>	And the </a:t>
            </a:r>
            <a:r>
              <a:rPr lang="en-MY" cap="small" dirty="0" smtClean="0"/>
              <a:t>Lord</a:t>
            </a:r>
            <a:r>
              <a:rPr lang="en-MY" dirty="0" smtClean="0"/>
              <a:t> answered him and said, “Arise, go down to </a:t>
            </a:r>
            <a:r>
              <a:rPr lang="en-MY" dirty="0" err="1" smtClean="0"/>
              <a:t>Keilah</a:t>
            </a:r>
            <a:r>
              <a:rPr lang="en-MY" dirty="0" smtClean="0"/>
              <a:t>. For I will deliver the Philistines into your hand.”</a:t>
            </a:r>
          </a:p>
          <a:p>
            <a:endParaRPr lang="en-MY"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dirty="0" smtClean="0"/>
              <a:t>		</a:t>
            </a:r>
          </a:p>
          <a:p>
            <a:pPr>
              <a:buNone/>
            </a:pPr>
            <a:endParaRPr lang="en-MY" sz="3600" b="1" dirty="0" smtClean="0"/>
          </a:p>
          <a:p>
            <a:pPr>
              <a:buNone/>
            </a:pPr>
            <a:r>
              <a:rPr lang="en-MY" sz="3600" b="1" dirty="0" smtClean="0"/>
              <a:t>Ask the Lord for confirmation</a:t>
            </a:r>
            <a:endParaRPr lang="en-MY"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a:xfrm>
            <a:off x="457200" y="714356"/>
            <a:ext cx="8229600" cy="5610244"/>
          </a:xfrm>
        </p:spPr>
        <p:txBody>
          <a:bodyPr>
            <a:normAutofit fontScale="92500" lnSpcReduction="10000"/>
          </a:bodyPr>
          <a:lstStyle/>
          <a:p>
            <a:pPr>
              <a:buNone/>
            </a:pPr>
            <a:r>
              <a:rPr lang="en-MY" b="1" u="sng" dirty="0" smtClean="0"/>
              <a:t>2 Samuel 5:17-25</a:t>
            </a:r>
            <a:endParaRPr lang="en-MY" dirty="0" smtClean="0"/>
          </a:p>
          <a:p>
            <a:r>
              <a:rPr lang="en-MY" b="1" baseline="30000" dirty="0" smtClean="0"/>
              <a:t>17 </a:t>
            </a:r>
            <a:r>
              <a:rPr lang="en-MY" dirty="0" smtClean="0"/>
              <a:t>Now when the Philistines heard that they had anointed David king over Israel, all the Philistines went up to search for David. And David heard </a:t>
            </a:r>
            <a:r>
              <a:rPr lang="en-MY" i="1" dirty="0" smtClean="0"/>
              <a:t>of it</a:t>
            </a:r>
            <a:r>
              <a:rPr lang="en-MY" dirty="0" smtClean="0"/>
              <a:t> and went down to the stronghold. </a:t>
            </a:r>
            <a:r>
              <a:rPr lang="en-MY" b="1" baseline="30000" dirty="0" smtClean="0"/>
              <a:t>18 </a:t>
            </a:r>
            <a:r>
              <a:rPr lang="en-MY" dirty="0" smtClean="0"/>
              <a:t>The Philistines also went and deployed themselves in the Valley of </a:t>
            </a:r>
            <a:r>
              <a:rPr lang="en-MY" dirty="0" err="1" smtClean="0"/>
              <a:t>Rephaim</a:t>
            </a:r>
            <a:r>
              <a:rPr lang="en-MY" dirty="0" smtClean="0"/>
              <a:t>. </a:t>
            </a:r>
            <a:r>
              <a:rPr lang="en-MY" b="1" baseline="30000" dirty="0" smtClean="0"/>
              <a:t>19 </a:t>
            </a:r>
            <a:r>
              <a:rPr lang="en-MY" b="1" u="sng" dirty="0" smtClean="0"/>
              <a:t>So David inquired of the </a:t>
            </a:r>
            <a:r>
              <a:rPr lang="en-MY" b="1" u="sng" cap="small" dirty="0" smtClean="0"/>
              <a:t>Lord</a:t>
            </a:r>
            <a:r>
              <a:rPr lang="en-MY" dirty="0" smtClean="0"/>
              <a:t>, saying, “Shall I go up against the Philistines? Will You deliver them into my hand?”</a:t>
            </a:r>
          </a:p>
          <a:p>
            <a:pPr>
              <a:buNone/>
            </a:pPr>
            <a:r>
              <a:rPr lang="en-MY" dirty="0" smtClean="0"/>
              <a:t>	And the </a:t>
            </a:r>
            <a:r>
              <a:rPr lang="en-MY" cap="small" dirty="0" smtClean="0"/>
              <a:t>Lord</a:t>
            </a:r>
            <a:r>
              <a:rPr lang="en-MY" dirty="0" smtClean="0"/>
              <a:t> said to David, “Go up, for I will doubtless deliver the Philistines into your hand.”</a:t>
            </a:r>
          </a:p>
          <a:p>
            <a:pPr>
              <a:buNone/>
            </a:pPr>
            <a:r>
              <a:rPr lang="en-MY" b="1" baseline="30000" dirty="0" smtClean="0"/>
              <a:t>	20 </a:t>
            </a:r>
            <a:r>
              <a:rPr lang="en-MY" dirty="0" smtClean="0"/>
              <a:t>So David went to Baal </a:t>
            </a:r>
            <a:r>
              <a:rPr lang="en-MY" dirty="0" err="1" smtClean="0"/>
              <a:t>Perazim</a:t>
            </a:r>
            <a:r>
              <a:rPr lang="en-MY" dirty="0" smtClean="0"/>
              <a:t>, and David defeated them there; and he said, “The </a:t>
            </a:r>
            <a:r>
              <a:rPr lang="en-MY" cap="small" dirty="0" smtClean="0"/>
              <a:t>Lord</a:t>
            </a:r>
            <a:r>
              <a:rPr lang="en-MY" dirty="0" smtClean="0"/>
              <a:t> has broken through my enemies before me, like a breakthrough of water.” Therefore he called the name of that place </a:t>
            </a:r>
            <a:r>
              <a:rPr lang="en-MY" baseline="30000" dirty="0" smtClean="0"/>
              <a:t>[</a:t>
            </a:r>
            <a:r>
              <a:rPr lang="en-MY" baseline="30000" dirty="0" smtClean="0">
                <a:hlinkClick r:id="rId2" tooltip="See footnote a"/>
              </a:rPr>
              <a:t>a</a:t>
            </a:r>
            <a:r>
              <a:rPr lang="en-MY" baseline="30000" dirty="0" smtClean="0"/>
              <a:t>]</a:t>
            </a:r>
            <a:r>
              <a:rPr lang="en-MY" dirty="0" smtClean="0"/>
              <a:t>Baal </a:t>
            </a:r>
            <a:r>
              <a:rPr lang="en-MY" dirty="0" err="1" smtClean="0"/>
              <a:t>Perazim</a:t>
            </a:r>
            <a:r>
              <a:rPr lang="en-MY" dirty="0" smtClean="0"/>
              <a:t>. </a:t>
            </a:r>
            <a:r>
              <a:rPr lang="en-MY" b="1" baseline="30000" dirty="0" smtClean="0"/>
              <a:t>21 </a:t>
            </a:r>
            <a:r>
              <a:rPr lang="en-MY" dirty="0" smtClean="0"/>
              <a:t>And they left their </a:t>
            </a:r>
            <a:r>
              <a:rPr lang="en-MY" baseline="30000" dirty="0" smtClean="0"/>
              <a:t>[</a:t>
            </a:r>
            <a:r>
              <a:rPr lang="en-MY" baseline="30000" dirty="0" smtClean="0">
                <a:hlinkClick r:id="rId2" tooltip="See footnote b"/>
              </a:rPr>
              <a:t>b</a:t>
            </a:r>
            <a:r>
              <a:rPr lang="en-MY" baseline="30000" dirty="0" smtClean="0"/>
              <a:t>]</a:t>
            </a:r>
            <a:r>
              <a:rPr lang="en-MY" dirty="0" smtClean="0"/>
              <a:t>images there, and David and his men carried them away.</a:t>
            </a:r>
          </a:p>
          <a:p>
            <a:endParaRPr lang="en-MY" dirty="0" smtClean="0"/>
          </a:p>
          <a:p>
            <a:pPr>
              <a:buNone/>
            </a:pPr>
            <a:endParaRPr lang="en-MY" b="1" u="sng"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normAutofit lnSpcReduction="10000"/>
          </a:bodyPr>
          <a:lstStyle/>
          <a:p>
            <a:pPr>
              <a:buNone/>
            </a:pPr>
            <a:r>
              <a:rPr lang="en-MY" b="1" baseline="30000" dirty="0" smtClean="0"/>
              <a:t>	22 </a:t>
            </a:r>
            <a:r>
              <a:rPr lang="en-MY" dirty="0" smtClean="0"/>
              <a:t>Then the Philistines went up once again and deployed themselves in the Valley of </a:t>
            </a:r>
            <a:r>
              <a:rPr lang="en-MY" dirty="0" err="1" smtClean="0"/>
              <a:t>Rephaim</a:t>
            </a:r>
            <a:r>
              <a:rPr lang="en-MY" dirty="0" smtClean="0"/>
              <a:t>. </a:t>
            </a:r>
            <a:r>
              <a:rPr lang="en-MY" b="1" baseline="30000" dirty="0" smtClean="0"/>
              <a:t>23 </a:t>
            </a:r>
            <a:r>
              <a:rPr lang="en-MY" b="1" u="sng" dirty="0" smtClean="0"/>
              <a:t>Therefore David inquired of the </a:t>
            </a:r>
            <a:r>
              <a:rPr lang="en-MY" b="1" u="sng" cap="small" dirty="0" smtClean="0"/>
              <a:t>Lord</a:t>
            </a:r>
            <a:r>
              <a:rPr lang="en-MY" dirty="0" smtClean="0"/>
              <a:t>, and He said, “You shall not go up; circle around behind them, and come upon them in front of the mulberry trees. </a:t>
            </a:r>
            <a:r>
              <a:rPr lang="en-MY" b="1" baseline="30000" dirty="0" smtClean="0"/>
              <a:t>24 </a:t>
            </a:r>
            <a:r>
              <a:rPr lang="en-MY" dirty="0" smtClean="0"/>
              <a:t>And it shall be, when you hear the sound of marching in the tops of the mulberry trees, then you shall advance quickly. For then the </a:t>
            </a:r>
            <a:r>
              <a:rPr lang="en-MY" cap="small" dirty="0" smtClean="0"/>
              <a:t>Lord</a:t>
            </a:r>
            <a:r>
              <a:rPr lang="en-MY" dirty="0" smtClean="0"/>
              <a:t> will go out before you to strike the camp of the Philistines.” </a:t>
            </a:r>
            <a:r>
              <a:rPr lang="en-MY" b="1" baseline="30000" dirty="0" smtClean="0"/>
              <a:t>25 </a:t>
            </a:r>
            <a:r>
              <a:rPr lang="en-MY" dirty="0" smtClean="0"/>
              <a:t>And David did so, as the </a:t>
            </a:r>
            <a:r>
              <a:rPr lang="en-MY" cap="small" dirty="0" smtClean="0"/>
              <a:t>Lord</a:t>
            </a:r>
            <a:r>
              <a:rPr lang="en-MY" dirty="0" smtClean="0"/>
              <a:t> commanded him; and he drove back the Philistines from </a:t>
            </a:r>
            <a:r>
              <a:rPr lang="en-MY" dirty="0" err="1" smtClean="0"/>
              <a:t>Geba</a:t>
            </a:r>
            <a:r>
              <a:rPr lang="en-MY" baseline="30000" dirty="0" smtClean="0"/>
              <a:t>[</a:t>
            </a:r>
            <a:r>
              <a:rPr lang="en-MY" baseline="30000" dirty="0" smtClean="0">
                <a:hlinkClick r:id="rId2" tooltip="See footnote c"/>
              </a:rPr>
              <a:t>c</a:t>
            </a:r>
            <a:r>
              <a:rPr lang="en-MY" baseline="30000" dirty="0" smtClean="0"/>
              <a:t>]</a:t>
            </a:r>
            <a:r>
              <a:rPr lang="en-MY" dirty="0" smtClean="0"/>
              <a:t> as far as Gezer.</a:t>
            </a:r>
            <a:endParaRPr lang="en-MY"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010664"/>
          </a:xfrm>
        </p:spPr>
        <p:txBody>
          <a:bodyPr>
            <a:normAutofit/>
          </a:bodyPr>
          <a:lstStyle/>
          <a:p>
            <a:r>
              <a:rPr lang="en-MY" dirty="0" smtClean="0"/>
              <a:t>One thing I have desired of the LORD..........</a:t>
            </a:r>
            <a:endParaRPr lang="en-MY" dirty="0"/>
          </a:p>
        </p:txBody>
      </p:sp>
      <p:sp>
        <p:nvSpPr>
          <p:cNvPr id="3" name="Content Placeholder 2"/>
          <p:cNvSpPr>
            <a:spLocks noGrp="1"/>
          </p:cNvSpPr>
          <p:nvPr>
            <p:ph idx="1"/>
          </p:nvPr>
        </p:nvSpPr>
        <p:spPr>
          <a:xfrm>
            <a:off x="428596" y="642918"/>
            <a:ext cx="8229600" cy="5610244"/>
          </a:xfrm>
        </p:spPr>
        <p:txBody>
          <a:bodyPr/>
          <a:lstStyle/>
          <a:p>
            <a:endParaRPr lang="en-MY" dirty="0" smtClean="0"/>
          </a:p>
          <a:p>
            <a:endParaRPr lang="en-MY"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endParaRPr lang="en-MY" b="1" dirty="0" smtClean="0"/>
          </a:p>
          <a:p>
            <a:pPr>
              <a:buNone/>
            </a:pPr>
            <a:endParaRPr lang="en-MY" b="1" dirty="0" smtClean="0"/>
          </a:p>
          <a:p>
            <a:pPr>
              <a:buNone/>
            </a:pPr>
            <a:endParaRPr lang="en-MY" b="1" dirty="0" smtClean="0"/>
          </a:p>
          <a:p>
            <a:pPr>
              <a:buNone/>
            </a:pPr>
            <a:r>
              <a:rPr lang="en-MY" sz="3600" b="1" dirty="0" smtClean="0"/>
              <a:t>Similar battle but Different strategy</a:t>
            </a:r>
            <a:endParaRPr lang="en-MY" sz="36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a:xfrm>
            <a:off x="457200" y="1214422"/>
            <a:ext cx="8229600" cy="5110178"/>
          </a:xfrm>
        </p:spPr>
        <p:txBody>
          <a:bodyPr>
            <a:normAutofit fontScale="92500"/>
          </a:bodyPr>
          <a:lstStyle/>
          <a:p>
            <a:pPr>
              <a:buNone/>
            </a:pPr>
            <a:r>
              <a:rPr lang="en-MY" dirty="0" smtClean="0"/>
              <a:t>	</a:t>
            </a:r>
            <a:r>
              <a:rPr lang="en-MY" b="1" u="sng" dirty="0" smtClean="0"/>
              <a:t>1 Chronicles 15:12-15</a:t>
            </a:r>
            <a:endParaRPr lang="en-MY" dirty="0" smtClean="0"/>
          </a:p>
          <a:p>
            <a:pPr>
              <a:buNone/>
            </a:pPr>
            <a:r>
              <a:rPr lang="en-MY" b="1" baseline="30000" dirty="0" smtClean="0"/>
              <a:t>	12 </a:t>
            </a:r>
            <a:r>
              <a:rPr lang="en-MY" dirty="0" smtClean="0"/>
              <a:t>He said to them, “You </a:t>
            </a:r>
            <a:r>
              <a:rPr lang="en-MY" i="1" dirty="0" smtClean="0"/>
              <a:t>are</a:t>
            </a:r>
            <a:r>
              <a:rPr lang="en-MY" dirty="0" smtClean="0"/>
              <a:t> the heads of the fathers’ </a:t>
            </a:r>
            <a:r>
              <a:rPr lang="en-MY" i="1" dirty="0" smtClean="0"/>
              <a:t>houses</a:t>
            </a:r>
            <a:r>
              <a:rPr lang="en-MY" dirty="0" smtClean="0"/>
              <a:t> of the Levites; </a:t>
            </a:r>
            <a:r>
              <a:rPr lang="en-MY" baseline="30000" dirty="0" smtClean="0"/>
              <a:t>[</a:t>
            </a:r>
            <a:r>
              <a:rPr lang="en-MY" baseline="30000" dirty="0" smtClean="0">
                <a:hlinkClick r:id="rId2" tooltip="See footnote a"/>
              </a:rPr>
              <a:t>a</a:t>
            </a:r>
            <a:r>
              <a:rPr lang="en-MY" baseline="30000" dirty="0" smtClean="0"/>
              <a:t>]</a:t>
            </a:r>
            <a:r>
              <a:rPr lang="en-MY" dirty="0" smtClean="0"/>
              <a:t>sanctify yourselves, you and your brethren, that you may bring up the ark of the </a:t>
            </a:r>
            <a:r>
              <a:rPr lang="en-MY" cap="small" dirty="0" smtClean="0"/>
              <a:t>Lord</a:t>
            </a:r>
            <a:r>
              <a:rPr lang="en-MY" dirty="0" smtClean="0"/>
              <a:t> God of Israel to </a:t>
            </a:r>
            <a:r>
              <a:rPr lang="en-MY" i="1" dirty="0" smtClean="0"/>
              <a:t>the place</a:t>
            </a:r>
            <a:r>
              <a:rPr lang="en-MY" dirty="0" smtClean="0"/>
              <a:t> I have prepared for it. </a:t>
            </a:r>
            <a:r>
              <a:rPr lang="en-MY" b="1" baseline="30000" dirty="0" smtClean="0"/>
              <a:t>13 </a:t>
            </a:r>
            <a:r>
              <a:rPr lang="en-MY" dirty="0" smtClean="0"/>
              <a:t>For because you </a:t>
            </a:r>
            <a:r>
              <a:rPr lang="en-MY" i="1" dirty="0" smtClean="0"/>
              <a:t>did</a:t>
            </a:r>
            <a:r>
              <a:rPr lang="en-MY" dirty="0" smtClean="0"/>
              <a:t> not </a:t>
            </a:r>
            <a:r>
              <a:rPr lang="en-MY" i="1" dirty="0" smtClean="0"/>
              <a:t>do it</a:t>
            </a:r>
            <a:r>
              <a:rPr lang="en-MY" dirty="0" smtClean="0"/>
              <a:t> the first </a:t>
            </a:r>
            <a:r>
              <a:rPr lang="en-MY" i="1" dirty="0" smtClean="0"/>
              <a:t>time,</a:t>
            </a:r>
            <a:r>
              <a:rPr lang="en-MY" dirty="0" smtClean="0"/>
              <a:t> the </a:t>
            </a:r>
            <a:r>
              <a:rPr lang="en-MY" cap="small" dirty="0" smtClean="0"/>
              <a:t>Lord</a:t>
            </a:r>
            <a:r>
              <a:rPr lang="en-MY" dirty="0" smtClean="0"/>
              <a:t> our God broke out against us, </a:t>
            </a:r>
            <a:r>
              <a:rPr lang="en-MY" b="1" u="sng" dirty="0" smtClean="0"/>
              <a:t>because we did not consult Him</a:t>
            </a:r>
            <a:r>
              <a:rPr lang="en-MY" dirty="0" smtClean="0"/>
              <a:t> </a:t>
            </a:r>
            <a:r>
              <a:rPr lang="en-MY" baseline="30000" dirty="0" smtClean="0"/>
              <a:t>[</a:t>
            </a:r>
            <a:r>
              <a:rPr lang="en-MY" baseline="30000" dirty="0" smtClean="0">
                <a:hlinkClick r:id="rId2" tooltip="See footnote b"/>
              </a:rPr>
              <a:t>b</a:t>
            </a:r>
            <a:r>
              <a:rPr lang="en-MY" baseline="30000" dirty="0" smtClean="0"/>
              <a:t>]</a:t>
            </a:r>
            <a:r>
              <a:rPr lang="en-MY" dirty="0" smtClean="0"/>
              <a:t>about the proper order.”</a:t>
            </a:r>
          </a:p>
          <a:p>
            <a:pPr>
              <a:buNone/>
            </a:pPr>
            <a:r>
              <a:rPr lang="en-MY" b="1" baseline="30000" dirty="0" smtClean="0"/>
              <a:t>	14 </a:t>
            </a:r>
            <a:r>
              <a:rPr lang="en-MY" dirty="0" smtClean="0"/>
              <a:t>So the priests and the Levites </a:t>
            </a:r>
            <a:r>
              <a:rPr lang="en-MY" baseline="30000" dirty="0" smtClean="0"/>
              <a:t>[</a:t>
            </a:r>
            <a:r>
              <a:rPr lang="en-MY" baseline="30000" dirty="0" smtClean="0">
                <a:hlinkClick r:id="rId2" tooltip="See footnote c"/>
              </a:rPr>
              <a:t>c</a:t>
            </a:r>
            <a:r>
              <a:rPr lang="en-MY" baseline="30000" dirty="0" smtClean="0"/>
              <a:t>]</a:t>
            </a:r>
            <a:r>
              <a:rPr lang="en-MY" dirty="0" smtClean="0"/>
              <a:t>sanctified themselves to bring up the ark of the </a:t>
            </a:r>
            <a:r>
              <a:rPr lang="en-MY" cap="small" dirty="0" smtClean="0"/>
              <a:t>Lord</a:t>
            </a:r>
            <a:r>
              <a:rPr lang="en-MY" dirty="0" smtClean="0"/>
              <a:t> God of Israel. </a:t>
            </a:r>
            <a:r>
              <a:rPr lang="en-MY" b="1" baseline="30000" dirty="0" smtClean="0"/>
              <a:t>15 </a:t>
            </a:r>
            <a:r>
              <a:rPr lang="en-MY" dirty="0" smtClean="0"/>
              <a:t>And the children of the Levites bore the ark of God on their shoulders, by its poles, as Moses had commanded according to the word of the </a:t>
            </a:r>
            <a:r>
              <a:rPr lang="en-MY" cap="small" dirty="0" smtClean="0"/>
              <a:t>Lord</a:t>
            </a:r>
            <a:r>
              <a:rPr lang="en-MY" dirty="0" smtClean="0"/>
              <a:t>.</a:t>
            </a:r>
          </a:p>
          <a:p>
            <a:pPr>
              <a:buNone/>
            </a:pPr>
            <a:endParaRPr lang="en-MY" u="sng"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dirty="0" smtClean="0"/>
              <a:t> </a:t>
            </a:r>
            <a:r>
              <a:rPr lang="en-MY" b="1" u="sng" dirty="0" smtClean="0"/>
              <a:t>1 Chronicles 15:13</a:t>
            </a:r>
            <a:endParaRPr lang="en-MY" dirty="0" smtClean="0"/>
          </a:p>
          <a:p>
            <a:pPr>
              <a:buNone/>
            </a:pPr>
            <a:r>
              <a:rPr lang="en-MY" b="1" baseline="30000" dirty="0" smtClean="0"/>
              <a:t>13 </a:t>
            </a:r>
            <a:r>
              <a:rPr lang="en-MY" dirty="0" smtClean="0"/>
              <a:t>It was because you, the Levites, did not bring it up the first time that the </a:t>
            </a:r>
            <a:r>
              <a:rPr lang="en-MY" cap="small" dirty="0" err="1" smtClean="0"/>
              <a:t>Lord</a:t>
            </a:r>
            <a:r>
              <a:rPr lang="en-MY" dirty="0" err="1" smtClean="0"/>
              <a:t>our</a:t>
            </a:r>
            <a:r>
              <a:rPr lang="en-MY" dirty="0" smtClean="0"/>
              <a:t> God broke out in anger against us. </a:t>
            </a:r>
            <a:r>
              <a:rPr lang="en-MY" b="1" u="sng" dirty="0" smtClean="0"/>
              <a:t>We did not inquire of him </a:t>
            </a:r>
            <a:r>
              <a:rPr lang="en-MY" dirty="0" smtClean="0"/>
              <a:t>about how to do it in the prescribed way.”</a:t>
            </a:r>
            <a:endParaRPr lang="en-MY" b="1" u="sng"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a:xfrm>
            <a:off x="457200" y="1857364"/>
            <a:ext cx="8229600" cy="4467236"/>
          </a:xfrm>
        </p:spPr>
        <p:txBody>
          <a:bodyPr/>
          <a:lstStyle/>
          <a:p>
            <a:pPr>
              <a:buNone/>
            </a:pPr>
            <a:endParaRPr lang="en-MY" b="1" u="sng" dirty="0" smtClean="0"/>
          </a:p>
          <a:p>
            <a:pPr>
              <a:buNone/>
            </a:pPr>
            <a:endParaRPr lang="en-MY" b="1" u="sng" dirty="0" smtClean="0"/>
          </a:p>
          <a:p>
            <a:pPr>
              <a:buNone/>
            </a:pPr>
            <a:r>
              <a:rPr lang="en-MY" b="1" u="sng" dirty="0" smtClean="0"/>
              <a:t>1 John 2:20</a:t>
            </a:r>
          </a:p>
          <a:p>
            <a:pPr>
              <a:buNone/>
            </a:pPr>
            <a:r>
              <a:rPr lang="en-MY" b="1" baseline="30000" dirty="0" smtClean="0"/>
              <a:t>20 </a:t>
            </a:r>
            <a:r>
              <a:rPr lang="en-MY" dirty="0" smtClean="0"/>
              <a:t>But you have an anointing from the Holy One, and </a:t>
            </a:r>
            <a:r>
              <a:rPr lang="en-MY" dirty="0" smtClean="0"/>
              <a:t>you</a:t>
            </a:r>
            <a:r>
              <a:rPr lang="en-MY" baseline="30000" dirty="0" smtClean="0"/>
              <a:t> </a:t>
            </a:r>
            <a:r>
              <a:rPr lang="en-MY" dirty="0" smtClean="0"/>
              <a:t>know </a:t>
            </a:r>
            <a:r>
              <a:rPr lang="en-MY" dirty="0" smtClean="0"/>
              <a:t>all things.</a:t>
            </a:r>
            <a:endParaRPr lang="en-MY"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normAutofit/>
          </a:bodyPr>
          <a:lstStyle/>
          <a:p>
            <a:pPr>
              <a:buNone/>
            </a:pPr>
            <a:r>
              <a:rPr lang="en-MY" b="1" dirty="0" smtClean="0"/>
              <a:t>	</a:t>
            </a:r>
            <a:r>
              <a:rPr lang="en-MY" b="1" u="sng" dirty="0" smtClean="0"/>
              <a:t>Exodus 19:4</a:t>
            </a:r>
            <a:endParaRPr lang="en-MY" dirty="0" smtClean="0"/>
          </a:p>
          <a:p>
            <a:pPr>
              <a:buNone/>
            </a:pPr>
            <a:r>
              <a:rPr lang="en-MY" b="1" baseline="30000" dirty="0" smtClean="0"/>
              <a:t>	4 </a:t>
            </a:r>
            <a:r>
              <a:rPr lang="en-MY" dirty="0" smtClean="0"/>
              <a:t>‘You have seen what I did to the Egyptians, and </a:t>
            </a:r>
            <a:r>
              <a:rPr lang="en-MY" i="1" dirty="0" smtClean="0"/>
              <a:t>how</a:t>
            </a:r>
            <a:r>
              <a:rPr lang="en-MY" dirty="0" smtClean="0"/>
              <a:t> I </a:t>
            </a:r>
            <a:r>
              <a:rPr lang="en-MY" baseline="30000" dirty="0" smtClean="0"/>
              <a:t>[</a:t>
            </a:r>
            <a:r>
              <a:rPr lang="en-MY" u="sng" baseline="30000" dirty="0" smtClean="0">
                <a:hlinkClick r:id="rId2" tooltip="See footnote a"/>
              </a:rPr>
              <a:t>a</a:t>
            </a:r>
            <a:r>
              <a:rPr lang="en-MY" baseline="30000" dirty="0" smtClean="0"/>
              <a:t>]</a:t>
            </a:r>
            <a:r>
              <a:rPr lang="en-MY" dirty="0" smtClean="0"/>
              <a:t>bore you on eagles’ wings and </a:t>
            </a:r>
            <a:r>
              <a:rPr lang="en-MY" b="1" u="sng" dirty="0" smtClean="0"/>
              <a:t>brought you to Myself.</a:t>
            </a:r>
            <a:endParaRPr lang="en-MY" dirty="0" smtClean="0"/>
          </a:p>
          <a:p>
            <a:pPr>
              <a:buNone/>
            </a:pPr>
            <a:endParaRPr lang="en-MY" dirty="0" smtClean="0"/>
          </a:p>
          <a:p>
            <a:pPr>
              <a:buNone/>
            </a:pPr>
            <a:endParaRPr lang="en-MY"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dirty="0" smtClean="0"/>
              <a:t>	</a:t>
            </a:r>
            <a:r>
              <a:rPr lang="en-MY" b="1" u="sng" dirty="0" smtClean="0"/>
              <a:t>Exodus 34:14 (NLT)</a:t>
            </a:r>
            <a:endParaRPr lang="en-MY" dirty="0" smtClean="0"/>
          </a:p>
          <a:p>
            <a:pPr>
              <a:buNone/>
            </a:pPr>
            <a:r>
              <a:rPr lang="en-MY" b="1" baseline="30000" dirty="0" smtClean="0"/>
              <a:t>	14 </a:t>
            </a:r>
            <a:r>
              <a:rPr lang="en-MY" dirty="0" smtClean="0"/>
              <a:t>You must worship no other gods, for the </a:t>
            </a:r>
            <a:r>
              <a:rPr lang="en-MY" cap="small" dirty="0" smtClean="0"/>
              <a:t>Lord</a:t>
            </a:r>
            <a:r>
              <a:rPr lang="en-MY" dirty="0" smtClean="0"/>
              <a:t>, whose very name is Jealous, is </a:t>
            </a:r>
            <a:r>
              <a:rPr lang="en-MY" b="1" u="sng" dirty="0" smtClean="0"/>
              <a:t>a God who is jealous (passionate) about his relationship with you. </a:t>
            </a:r>
            <a:endParaRPr lang="en-MY" dirty="0" smtClean="0"/>
          </a:p>
          <a:p>
            <a:pPr>
              <a:buNone/>
            </a:pPr>
            <a:endParaRPr lang="en-MY"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dirty="0" smtClean="0"/>
              <a:t>      </a:t>
            </a:r>
          </a:p>
          <a:p>
            <a:pPr>
              <a:buNone/>
            </a:pPr>
            <a:endParaRPr lang="en-MY" b="1" dirty="0" smtClean="0"/>
          </a:p>
          <a:p>
            <a:pPr>
              <a:buNone/>
            </a:pPr>
            <a:endParaRPr lang="en-MY" b="1" dirty="0" smtClean="0"/>
          </a:p>
          <a:p>
            <a:pPr>
              <a:buNone/>
            </a:pPr>
            <a:r>
              <a:rPr lang="en-MY" b="1" dirty="0" smtClean="0"/>
              <a:t>	</a:t>
            </a:r>
            <a:r>
              <a:rPr lang="en-MY" sz="3600" b="1" dirty="0" smtClean="0"/>
              <a:t>SIN breaks intimacy between God and us</a:t>
            </a:r>
            <a:endParaRPr lang="en-MY" sz="3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dirty="0" smtClean="0"/>
              <a:t> 	</a:t>
            </a:r>
          </a:p>
          <a:p>
            <a:pPr>
              <a:buNone/>
            </a:pPr>
            <a:r>
              <a:rPr lang="en-MY" b="1" dirty="0" smtClean="0"/>
              <a:t>	</a:t>
            </a:r>
            <a:r>
              <a:rPr lang="en-MY" b="1" u="sng" dirty="0" smtClean="0"/>
              <a:t>Psalm 51:10-12</a:t>
            </a:r>
          </a:p>
          <a:p>
            <a:pPr>
              <a:buNone/>
            </a:pPr>
            <a:r>
              <a:rPr lang="en-MY" dirty="0" smtClean="0"/>
              <a:t>	Create </a:t>
            </a:r>
            <a:r>
              <a:rPr lang="en-MY" dirty="0" smtClean="0"/>
              <a:t>in me a clean heart, O God,</a:t>
            </a:r>
            <a:br>
              <a:rPr lang="en-MY" dirty="0" smtClean="0"/>
            </a:br>
            <a:r>
              <a:rPr lang="en-MY" dirty="0" smtClean="0"/>
              <a:t>And renew a steadfast spirit within me.</a:t>
            </a:r>
            <a:br>
              <a:rPr lang="en-MY" dirty="0" smtClean="0"/>
            </a:br>
            <a:r>
              <a:rPr lang="en-MY" b="1" baseline="30000" dirty="0" smtClean="0"/>
              <a:t>11 </a:t>
            </a:r>
            <a:r>
              <a:rPr lang="en-MY" b="1" u="sng" dirty="0" smtClean="0"/>
              <a:t>Do not cast me away from Your presence,</a:t>
            </a:r>
            <a:br>
              <a:rPr lang="en-MY" b="1" u="sng" dirty="0" smtClean="0"/>
            </a:br>
            <a:r>
              <a:rPr lang="en-MY" b="1" u="sng" dirty="0" smtClean="0"/>
              <a:t>And do not take Your Holy Spirit from me.</a:t>
            </a:r>
          </a:p>
          <a:p>
            <a:pPr>
              <a:buNone/>
            </a:pPr>
            <a:r>
              <a:rPr lang="en-MY" b="1" baseline="30000" dirty="0" smtClean="0"/>
              <a:t>	12</a:t>
            </a:r>
            <a:r>
              <a:rPr lang="en-MY" b="1" baseline="30000" dirty="0" smtClean="0"/>
              <a:t> </a:t>
            </a:r>
            <a:r>
              <a:rPr lang="en-MY" dirty="0" smtClean="0"/>
              <a:t>Restore to me the joy of Your salvation,</a:t>
            </a:r>
            <a:br>
              <a:rPr lang="en-MY" dirty="0" smtClean="0"/>
            </a:br>
            <a:r>
              <a:rPr lang="en-MY" dirty="0" smtClean="0"/>
              <a:t>And uphold me </a:t>
            </a:r>
            <a:r>
              <a:rPr lang="en-MY" i="1" dirty="0" smtClean="0"/>
              <a:t>by Your</a:t>
            </a:r>
            <a:r>
              <a:rPr lang="en-MY" dirty="0" smtClean="0"/>
              <a:t> generous Spirit.</a:t>
            </a:r>
          </a:p>
          <a:p>
            <a:pPr>
              <a:buNone/>
            </a:pPr>
            <a:endParaRPr lang="en-MY"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b="1" dirty="0" smtClean="0"/>
              <a:t>	</a:t>
            </a:r>
            <a:r>
              <a:rPr lang="en-MY" b="1" u="sng" dirty="0" smtClean="0"/>
              <a:t>Genesis 3:9-10</a:t>
            </a:r>
            <a:endParaRPr lang="en-MY" dirty="0" smtClean="0"/>
          </a:p>
          <a:p>
            <a:pPr>
              <a:buNone/>
            </a:pPr>
            <a:r>
              <a:rPr lang="en-MY" b="1" baseline="30000" dirty="0" smtClean="0"/>
              <a:t>	9 </a:t>
            </a:r>
            <a:r>
              <a:rPr lang="en-MY" dirty="0" smtClean="0"/>
              <a:t>Then the </a:t>
            </a:r>
            <a:r>
              <a:rPr lang="en-MY" cap="small" dirty="0" smtClean="0"/>
              <a:t>Lord</a:t>
            </a:r>
            <a:r>
              <a:rPr lang="en-MY" dirty="0" smtClean="0"/>
              <a:t> God called to Adam and said to him, </a:t>
            </a:r>
            <a:r>
              <a:rPr lang="en-MY" b="1" u="sng" dirty="0" smtClean="0"/>
              <a:t>“Where </a:t>
            </a:r>
            <a:r>
              <a:rPr lang="en-MY" b="1" i="1" u="sng" dirty="0" smtClean="0"/>
              <a:t>are</a:t>
            </a:r>
            <a:r>
              <a:rPr lang="en-MY" b="1" u="sng" dirty="0" smtClean="0"/>
              <a:t> you?”</a:t>
            </a:r>
            <a:endParaRPr lang="en-MY" dirty="0" smtClean="0"/>
          </a:p>
          <a:p>
            <a:pPr>
              <a:buNone/>
            </a:pPr>
            <a:r>
              <a:rPr lang="en-MY" b="1" baseline="30000" dirty="0" smtClean="0"/>
              <a:t>	10 </a:t>
            </a:r>
            <a:r>
              <a:rPr lang="en-MY" dirty="0" smtClean="0"/>
              <a:t>So he said, “I heard Your voice in the garden, and I was afraid because I was naked; and I hid myself.”</a:t>
            </a:r>
          </a:p>
          <a:p>
            <a:pPr>
              <a:buNone/>
            </a:pPr>
            <a:endParaRPr lang="en-MY"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510730"/>
          </a:xfrm>
        </p:spPr>
        <p:txBody>
          <a:bodyPr/>
          <a:lstStyle/>
          <a:p>
            <a:r>
              <a:rPr lang="en-MY" dirty="0" smtClean="0"/>
              <a:t>That will I seek.........</a:t>
            </a:r>
            <a:endParaRPr lang="en-MY" dirty="0"/>
          </a:p>
        </p:txBody>
      </p:sp>
      <p:sp>
        <p:nvSpPr>
          <p:cNvPr id="3" name="Content Placeholder 2"/>
          <p:cNvSpPr>
            <a:spLocks noGrp="1"/>
          </p:cNvSpPr>
          <p:nvPr>
            <p:ph idx="1"/>
          </p:nvPr>
        </p:nvSpPr>
        <p:spPr/>
        <p:txBody>
          <a:bodyPr/>
          <a:lstStyle/>
          <a:p>
            <a:endParaRPr lang="en-MY"/>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582168"/>
          </a:xfrm>
        </p:spPr>
        <p:txBody>
          <a:bodyPr>
            <a:normAutofit/>
          </a:bodyPr>
          <a:lstStyle/>
          <a:p>
            <a:r>
              <a:rPr lang="en-MY" dirty="0" smtClean="0"/>
              <a:t>David’s ONE desire was to KNOW GOD</a:t>
            </a:r>
            <a:br>
              <a:rPr lang="en-MY" dirty="0" smtClean="0"/>
            </a:br>
            <a:endParaRPr lang="en-MY" dirty="0"/>
          </a:p>
        </p:txBody>
      </p:sp>
      <p:sp>
        <p:nvSpPr>
          <p:cNvPr id="3" name="Content Placeholder 2"/>
          <p:cNvSpPr>
            <a:spLocks noGrp="1"/>
          </p:cNvSpPr>
          <p:nvPr>
            <p:ph idx="1"/>
          </p:nvPr>
        </p:nvSpPr>
        <p:spPr/>
        <p:txBody>
          <a:bodyPr/>
          <a:lstStyle/>
          <a:p>
            <a:pPr lvl="2"/>
            <a:endParaRPr lang="en-MY" dirty="0" smtClean="0"/>
          </a:p>
          <a:p>
            <a:endParaRPr lang="en-MY" dirty="0" smtClean="0"/>
          </a:p>
          <a:p>
            <a:endParaRPr lang="en-MY" dirty="0" smtClean="0"/>
          </a:p>
          <a:p>
            <a:pPr>
              <a:buNone/>
            </a:pPr>
            <a:endParaRPr lang="en-MY" dirty="0" smtClean="0"/>
          </a:p>
          <a:p>
            <a:pPr>
              <a:buNone/>
            </a:pPr>
            <a:r>
              <a:rPr lang="en-MY" dirty="0" smtClean="0"/>
              <a:t>1.	To know God’s presence</a:t>
            </a:r>
          </a:p>
          <a:p>
            <a:pPr>
              <a:buNone/>
            </a:pPr>
            <a:r>
              <a:rPr lang="en-MY" dirty="0" smtClean="0"/>
              <a:t>2. To know God’s attributes</a:t>
            </a:r>
          </a:p>
          <a:p>
            <a:pPr>
              <a:buNone/>
            </a:pPr>
            <a:r>
              <a:rPr lang="en-MY" dirty="0" smtClean="0"/>
              <a:t>3.	To know God’s will</a:t>
            </a:r>
          </a:p>
          <a:p>
            <a:pPr>
              <a:buNone/>
            </a:pPr>
            <a:endParaRPr lang="en-MY"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b="1" u="sng" dirty="0" smtClean="0"/>
              <a:t>1. To Know God’s Presence </a:t>
            </a:r>
            <a:endParaRPr lang="en-MY" b="1" u="sng" dirty="0"/>
          </a:p>
        </p:txBody>
      </p:sp>
      <p:sp>
        <p:nvSpPr>
          <p:cNvPr id="3" name="Content Placeholder 2"/>
          <p:cNvSpPr>
            <a:spLocks noGrp="1"/>
          </p:cNvSpPr>
          <p:nvPr>
            <p:ph idx="1"/>
          </p:nvPr>
        </p:nvSpPr>
        <p:spPr/>
        <p:txBody>
          <a:bodyPr>
            <a:normAutofit lnSpcReduction="10000"/>
          </a:bodyPr>
          <a:lstStyle/>
          <a:p>
            <a:r>
              <a:rPr lang="en-MY" sz="3200" b="1" dirty="0" smtClean="0"/>
              <a:t>Omnipresence of God</a:t>
            </a:r>
          </a:p>
          <a:p>
            <a:pPr>
              <a:buNone/>
            </a:pPr>
            <a:r>
              <a:rPr lang="en-MY" dirty="0" smtClean="0"/>
              <a:t>	</a:t>
            </a:r>
          </a:p>
          <a:p>
            <a:pPr>
              <a:buNone/>
            </a:pPr>
            <a:r>
              <a:rPr lang="en-MY" dirty="0" smtClean="0"/>
              <a:t>	</a:t>
            </a:r>
            <a:r>
              <a:rPr lang="en-MY" b="1" u="sng" dirty="0" smtClean="0"/>
              <a:t>Psalm 139:7-10</a:t>
            </a:r>
          </a:p>
          <a:p>
            <a:pPr>
              <a:buNone/>
            </a:pPr>
            <a:r>
              <a:rPr lang="en-MY" dirty="0" smtClean="0"/>
              <a:t>	</a:t>
            </a:r>
            <a:r>
              <a:rPr lang="en-MY" b="1" u="sng" dirty="0" smtClean="0"/>
              <a:t>Where can I go from Your Spirit?</a:t>
            </a:r>
            <a:br>
              <a:rPr lang="en-MY" b="1" u="sng" dirty="0" smtClean="0"/>
            </a:br>
            <a:r>
              <a:rPr lang="en-MY" b="1" u="sng" dirty="0" smtClean="0"/>
              <a:t>Or where can I flee from Your presence?</a:t>
            </a:r>
            <a:r>
              <a:rPr lang="en-MY" dirty="0" smtClean="0"/>
              <a:t/>
            </a:r>
            <a:br>
              <a:rPr lang="en-MY" dirty="0" smtClean="0"/>
            </a:br>
            <a:r>
              <a:rPr lang="en-MY" b="1" baseline="30000" dirty="0" smtClean="0"/>
              <a:t>8 </a:t>
            </a:r>
            <a:r>
              <a:rPr lang="en-MY" dirty="0" smtClean="0"/>
              <a:t>If I ascend into heaven, You </a:t>
            </a:r>
            <a:r>
              <a:rPr lang="en-MY" i="1" dirty="0" smtClean="0"/>
              <a:t>are</a:t>
            </a:r>
            <a:r>
              <a:rPr lang="en-MY" dirty="0" smtClean="0"/>
              <a:t> there;</a:t>
            </a:r>
            <a:br>
              <a:rPr lang="en-MY" dirty="0" smtClean="0"/>
            </a:br>
            <a:r>
              <a:rPr lang="en-MY" dirty="0" smtClean="0"/>
              <a:t>If I make my bed in </a:t>
            </a:r>
            <a:r>
              <a:rPr lang="en-MY" baseline="30000" dirty="0" smtClean="0"/>
              <a:t>[</a:t>
            </a:r>
            <a:r>
              <a:rPr lang="en-MY" baseline="30000" dirty="0" smtClean="0">
                <a:hlinkClick r:id="rId2" tooltip="See footnote c"/>
              </a:rPr>
              <a:t>c</a:t>
            </a:r>
            <a:r>
              <a:rPr lang="en-MY" baseline="30000" dirty="0" smtClean="0"/>
              <a:t>]</a:t>
            </a:r>
            <a:r>
              <a:rPr lang="en-MY" dirty="0" smtClean="0"/>
              <a:t>hell, behold, You </a:t>
            </a:r>
            <a:r>
              <a:rPr lang="en-MY" i="1" dirty="0" smtClean="0"/>
              <a:t>are there.</a:t>
            </a:r>
            <a:r>
              <a:rPr lang="en-MY" dirty="0" smtClean="0"/>
              <a:t/>
            </a:r>
            <a:br>
              <a:rPr lang="en-MY" dirty="0" smtClean="0"/>
            </a:br>
            <a:r>
              <a:rPr lang="en-MY" b="1" baseline="30000" dirty="0" smtClean="0"/>
              <a:t>9 </a:t>
            </a:r>
            <a:r>
              <a:rPr lang="en-MY" i="1" dirty="0" smtClean="0"/>
              <a:t>If</a:t>
            </a:r>
            <a:r>
              <a:rPr lang="en-MY" dirty="0" smtClean="0"/>
              <a:t> I take the wings of the morning,</a:t>
            </a:r>
            <a:br>
              <a:rPr lang="en-MY" dirty="0" smtClean="0"/>
            </a:br>
            <a:r>
              <a:rPr lang="en-MY" i="1" dirty="0" smtClean="0"/>
              <a:t>And</a:t>
            </a:r>
            <a:r>
              <a:rPr lang="en-MY" dirty="0" smtClean="0"/>
              <a:t> dwell in the uttermost parts of the sea,</a:t>
            </a:r>
            <a:br>
              <a:rPr lang="en-MY" dirty="0" smtClean="0"/>
            </a:br>
            <a:r>
              <a:rPr lang="en-MY" b="1" baseline="30000" dirty="0" smtClean="0"/>
              <a:t>10 </a:t>
            </a:r>
            <a:r>
              <a:rPr lang="en-MY" dirty="0" smtClean="0"/>
              <a:t>Even there Your hand shall lead me,</a:t>
            </a:r>
            <a:br>
              <a:rPr lang="en-MY" dirty="0" smtClean="0"/>
            </a:br>
            <a:r>
              <a:rPr lang="en-MY" dirty="0" smtClean="0"/>
              <a:t>And Your right hand shall hold me.</a:t>
            </a:r>
          </a:p>
          <a:p>
            <a:pPr>
              <a:buNone/>
            </a:pPr>
            <a:endParaRPr lang="en-MY" dirty="0" smtClean="0"/>
          </a:p>
          <a:p>
            <a:pPr>
              <a:buNone/>
            </a:pPr>
            <a:endParaRPr lang="en-MY"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MY" dirty="0"/>
          </a:p>
        </p:txBody>
      </p:sp>
      <p:sp>
        <p:nvSpPr>
          <p:cNvPr id="3" name="Content Placeholder 2"/>
          <p:cNvSpPr>
            <a:spLocks noGrp="1"/>
          </p:cNvSpPr>
          <p:nvPr>
            <p:ph idx="1"/>
          </p:nvPr>
        </p:nvSpPr>
        <p:spPr/>
        <p:txBody>
          <a:bodyPr>
            <a:normAutofit lnSpcReduction="10000"/>
          </a:bodyPr>
          <a:lstStyle/>
          <a:p>
            <a:r>
              <a:rPr lang="en-MY" sz="3200" b="1" dirty="0" smtClean="0"/>
              <a:t>Manifest Presence of God</a:t>
            </a:r>
            <a:endParaRPr lang="en-MY" sz="3200" dirty="0" smtClean="0"/>
          </a:p>
          <a:p>
            <a:pPr>
              <a:buNone/>
            </a:pPr>
            <a:r>
              <a:rPr lang="en-MY" sz="3200" b="1" dirty="0" smtClean="0"/>
              <a:t> </a:t>
            </a:r>
          </a:p>
          <a:p>
            <a:pPr>
              <a:buNone/>
            </a:pPr>
            <a:r>
              <a:rPr lang="en-MY" sz="3200" dirty="0" smtClean="0"/>
              <a:t>	</a:t>
            </a:r>
            <a:r>
              <a:rPr lang="en-MY" sz="3200" b="1" u="sng" dirty="0" smtClean="0"/>
              <a:t>Acts 3:19</a:t>
            </a:r>
          </a:p>
          <a:p>
            <a:pPr>
              <a:buNone/>
            </a:pPr>
            <a:r>
              <a:rPr lang="en-MY" sz="3200" b="1" baseline="30000" dirty="0" smtClean="0"/>
              <a:t>19 </a:t>
            </a:r>
            <a:r>
              <a:rPr lang="en-MY" sz="3200" dirty="0" smtClean="0"/>
              <a:t>Repent therefore and be converted, that your sins may be blotted out, so that times of refreshing may come </a:t>
            </a:r>
            <a:r>
              <a:rPr lang="en-MY" sz="3200" b="1" u="sng" dirty="0" smtClean="0"/>
              <a:t>from the presence of the Lord,</a:t>
            </a:r>
          </a:p>
          <a:p>
            <a:pPr>
              <a:buNone/>
            </a:pPr>
            <a:endParaRPr lang="en-MY" dirty="0" smtClean="0"/>
          </a:p>
          <a:p>
            <a:pPr>
              <a:buNone/>
            </a:pPr>
            <a:r>
              <a:rPr lang="en-MY" dirty="0" smtClean="0"/>
              <a:t> </a:t>
            </a:r>
            <a:endParaRPr lang="en-MY"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dirty="0"/>
          </a:p>
        </p:txBody>
      </p:sp>
      <p:sp>
        <p:nvSpPr>
          <p:cNvPr id="3" name="Content Placeholder 2"/>
          <p:cNvSpPr>
            <a:spLocks noGrp="1"/>
          </p:cNvSpPr>
          <p:nvPr>
            <p:ph idx="1"/>
          </p:nvPr>
        </p:nvSpPr>
        <p:spPr/>
        <p:txBody>
          <a:bodyPr/>
          <a:lstStyle/>
          <a:p>
            <a:pPr>
              <a:buNone/>
            </a:pPr>
            <a:r>
              <a:rPr lang="en-MY" sz="3200" b="1" dirty="0" smtClean="0"/>
              <a:t>	</a:t>
            </a:r>
            <a:r>
              <a:rPr lang="en-MY" sz="3200" b="1" u="sng" dirty="0" smtClean="0"/>
              <a:t>John 14:21</a:t>
            </a:r>
            <a:endParaRPr lang="en-MY" sz="3200" dirty="0" smtClean="0"/>
          </a:p>
          <a:p>
            <a:pPr>
              <a:buNone/>
            </a:pPr>
            <a:r>
              <a:rPr lang="en-MY" sz="3200" b="1" baseline="30000" dirty="0" smtClean="0"/>
              <a:t>	21 </a:t>
            </a:r>
            <a:r>
              <a:rPr lang="en-MY" sz="3200" dirty="0" smtClean="0"/>
              <a:t>He who has My commandments and keeps them, it is he who loves Me. And he who loves Me will be loved by My Father, and I will love him and </a:t>
            </a:r>
            <a:r>
              <a:rPr lang="en-MY" sz="3200" b="1" u="sng" dirty="0" smtClean="0"/>
              <a:t>manifest Myself to him</a:t>
            </a:r>
            <a:r>
              <a:rPr lang="en-MY" sz="3200" dirty="0" smtClean="0"/>
              <a:t>.”</a:t>
            </a:r>
          </a:p>
          <a:p>
            <a:pPr>
              <a:buNone/>
            </a:pPr>
            <a:endParaRPr lang="en-MY" sz="3200" b="1"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pPr>
              <a:buNone/>
            </a:pPr>
            <a:r>
              <a:rPr lang="en-MY" dirty="0" smtClean="0"/>
              <a:t>	</a:t>
            </a:r>
            <a:r>
              <a:rPr lang="en-MY" b="1" u="sng" dirty="0" smtClean="0"/>
              <a:t>Exodus 33:11</a:t>
            </a:r>
            <a:endParaRPr lang="en-MY" dirty="0" smtClean="0"/>
          </a:p>
          <a:p>
            <a:pPr>
              <a:buNone/>
            </a:pPr>
            <a:r>
              <a:rPr lang="en-MY" b="1" baseline="30000" dirty="0" smtClean="0"/>
              <a:t>	</a:t>
            </a:r>
            <a:r>
              <a:rPr lang="en-MY" baseline="30000" dirty="0" smtClean="0"/>
              <a:t>11 </a:t>
            </a:r>
            <a:r>
              <a:rPr lang="en-MY" dirty="0" smtClean="0"/>
              <a:t>So the </a:t>
            </a:r>
            <a:r>
              <a:rPr lang="en-MY" cap="small" dirty="0" smtClean="0"/>
              <a:t>Lord</a:t>
            </a:r>
            <a:r>
              <a:rPr lang="en-MY" dirty="0" smtClean="0"/>
              <a:t> spoke to Moses face to face, as a man speaks to his friend. And he would return to the camp, but his servant Joshua the son of Nun, a young man</a:t>
            </a:r>
            <a:r>
              <a:rPr lang="en-MY" b="1" u="sng" dirty="0" smtClean="0"/>
              <a:t>, did not depart from the tabernacle. </a:t>
            </a:r>
            <a:endParaRPr lang="en-MY" u="sn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163</TotalTime>
  <Words>145</Words>
  <Application>Microsoft Office PowerPoint</Application>
  <PresentationFormat>On-screen Show (4:3)</PresentationFormat>
  <Paragraphs>116</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Flow</vt:lpstr>
      <vt:lpstr>ONE THING</vt:lpstr>
      <vt:lpstr>PSALM 27:4</vt:lpstr>
      <vt:lpstr>One thing I have desired of the LORD..........</vt:lpstr>
      <vt:lpstr>That will I seek.........</vt:lpstr>
      <vt:lpstr>David’s ONE desire was to KNOW GOD </vt:lpstr>
      <vt:lpstr>1. To Know God’s Presence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2. To Know God’s attributes</vt:lpstr>
      <vt:lpstr>Slide 20</vt:lpstr>
      <vt:lpstr>Slide 21</vt:lpstr>
      <vt:lpstr>BEHOLDING is to BECOMING </vt:lpstr>
      <vt:lpstr>Slide 23</vt:lpstr>
      <vt:lpstr>Slide 24</vt:lpstr>
      <vt:lpstr>3. To Know God’s Will</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THING</dc:title>
  <dc:creator>Raymond PC</dc:creator>
  <cp:lastModifiedBy>Raymond PC</cp:lastModifiedBy>
  <cp:revision>34</cp:revision>
  <dcterms:created xsi:type="dcterms:W3CDTF">2018-08-30T11:08:01Z</dcterms:created>
  <dcterms:modified xsi:type="dcterms:W3CDTF">2018-09-02T01:03:12Z</dcterms:modified>
</cp:coreProperties>
</file>