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1" r:id="rId1"/>
  </p:sldMasterIdLst>
  <p:notesMasterIdLst>
    <p:notesMasterId r:id="rId13"/>
  </p:notesMasterIdLst>
  <p:handoutMasterIdLst>
    <p:handoutMasterId r:id="rId14"/>
  </p:handoutMasterIdLst>
  <p:sldIdLst>
    <p:sldId id="375" r:id="rId2"/>
    <p:sldId id="379" r:id="rId3"/>
    <p:sldId id="380" r:id="rId4"/>
    <p:sldId id="385" r:id="rId5"/>
    <p:sldId id="382" r:id="rId6"/>
    <p:sldId id="392" r:id="rId7"/>
    <p:sldId id="386" r:id="rId8"/>
    <p:sldId id="384" r:id="rId9"/>
    <p:sldId id="381" r:id="rId10"/>
    <p:sldId id="393" r:id="rId11"/>
    <p:sldId id="377" r:id="rId12"/>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vin Chew" initials="AC" lastIdx="1" clrIdx="0">
    <p:extLst>
      <p:ext uri="{19B8F6BF-5375-455C-9EA6-DF929625EA0E}">
        <p15:presenceInfo xmlns:p15="http://schemas.microsoft.com/office/powerpoint/2012/main" xmlns="" userId="b3828eb11c0892d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82209" autoAdjust="0"/>
  </p:normalViewPr>
  <p:slideViewPr>
    <p:cSldViewPr snapToGrid="0">
      <p:cViewPr varScale="1">
        <p:scale>
          <a:sx n="54" d="100"/>
          <a:sy n="54" d="100"/>
        </p:scale>
        <p:origin x="-342" y="-84"/>
      </p:cViewPr>
      <p:guideLst>
        <p:guide orient="horz" pos="2160"/>
        <p:guide pos="3840"/>
      </p:guideLst>
    </p:cSldViewPr>
  </p:slideViewPr>
  <p:notesTextViewPr>
    <p:cViewPr>
      <p:scale>
        <a:sx n="1" d="1"/>
        <a:sy n="1" d="1"/>
      </p:scale>
      <p:origin x="0" y="0"/>
    </p:cViewPr>
  </p:notesTextViewPr>
  <p:sorterViewPr>
    <p:cViewPr>
      <p:scale>
        <a:sx n="100" d="100"/>
        <a:sy n="100" d="100"/>
      </p:scale>
      <p:origin x="0" y="-122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9-22T12:19:02.780" idx="1">
    <p:pos x="10" y="10"/>
    <p:text/>
    <p:extLst>
      <p:ext uri="{C676402C-5697-4E1C-873F-D02D1690AC5C}">
        <p15:threadingInfo xmlns:p15="http://schemas.microsoft.com/office/powerpoint/2012/main" xmlns=""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3ED16F82-A802-4689-8C20-757557AD96C2}" type="datetimeFigureOut">
              <a:rPr lang="en-MY" smtClean="0"/>
              <a:pPr/>
              <a:t>23/9/2018</a:t>
            </a:fld>
            <a:endParaRPr lang="en-MY"/>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1DBF8A25-4BB9-4606-8C3F-F9DBFDC6B79B}" type="slidenum">
              <a:rPr lang="en-MY" smtClean="0"/>
              <a:pPr/>
              <a:t>‹#›</a:t>
            </a:fld>
            <a:endParaRPr lang="en-MY"/>
          </a:p>
        </p:txBody>
      </p:sp>
    </p:spTree>
    <p:extLst>
      <p:ext uri="{BB962C8B-B14F-4D97-AF65-F5344CB8AC3E}">
        <p14:creationId xmlns:p14="http://schemas.microsoft.com/office/powerpoint/2010/main" xmlns="" val="1599526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2733AF94-5276-4C49-A924-3A603CCB7183}" type="datetimeFigureOut">
              <a:rPr lang="en-MY" smtClean="0"/>
              <a:pPr/>
              <a:t>23/9/2018</a:t>
            </a:fld>
            <a:endParaRPr lang="en-MY"/>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787900"/>
            <a:ext cx="5486400" cy="39163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9448800"/>
            <a:ext cx="2971800" cy="498475"/>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9448800"/>
            <a:ext cx="2971800" cy="498475"/>
          </a:xfrm>
          <a:prstGeom prst="rect">
            <a:avLst/>
          </a:prstGeom>
        </p:spPr>
        <p:txBody>
          <a:bodyPr vert="horz" lIns="91440" tIns="45720" rIns="91440" bIns="45720" rtlCol="0" anchor="b"/>
          <a:lstStyle>
            <a:lvl1pPr algn="r">
              <a:defRPr sz="1200"/>
            </a:lvl1pPr>
          </a:lstStyle>
          <a:p>
            <a:fld id="{B59A24AC-6C7D-4028-9A5E-0F701FA74F9B}" type="slidenum">
              <a:rPr lang="en-MY" smtClean="0"/>
              <a:pPr/>
              <a:t>‹#›</a:t>
            </a:fld>
            <a:endParaRPr lang="en-MY"/>
          </a:p>
        </p:txBody>
      </p:sp>
    </p:spTree>
    <p:extLst>
      <p:ext uri="{BB962C8B-B14F-4D97-AF65-F5344CB8AC3E}">
        <p14:creationId xmlns:p14="http://schemas.microsoft.com/office/powerpoint/2010/main" xmlns="" val="453404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1</a:t>
            </a:fld>
            <a:endParaRPr lang="en-MY"/>
          </a:p>
        </p:txBody>
      </p:sp>
    </p:spTree>
    <p:extLst>
      <p:ext uri="{BB962C8B-B14F-4D97-AF65-F5344CB8AC3E}">
        <p14:creationId xmlns:p14="http://schemas.microsoft.com/office/powerpoint/2010/main" xmlns="" val="1490992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 </a:t>
            </a:r>
          </a:p>
        </p:txBody>
      </p:sp>
      <p:sp>
        <p:nvSpPr>
          <p:cNvPr id="4" name="Slide Number Placeholder 3"/>
          <p:cNvSpPr>
            <a:spLocks noGrp="1"/>
          </p:cNvSpPr>
          <p:nvPr>
            <p:ph type="sldNum" sz="quarter" idx="5"/>
          </p:nvPr>
        </p:nvSpPr>
        <p:spPr/>
        <p:txBody>
          <a:bodyPr/>
          <a:lstStyle/>
          <a:p>
            <a:fld id="{B59A24AC-6C7D-4028-9A5E-0F701FA74F9B}" type="slidenum">
              <a:rPr lang="en-MY" smtClean="0"/>
              <a:pPr/>
              <a:t>11</a:t>
            </a:fld>
            <a:endParaRPr lang="en-MY"/>
          </a:p>
        </p:txBody>
      </p:sp>
    </p:spTree>
    <p:extLst>
      <p:ext uri="{BB962C8B-B14F-4D97-AF65-F5344CB8AC3E}">
        <p14:creationId xmlns:p14="http://schemas.microsoft.com/office/powerpoint/2010/main" xmlns="" val="3536494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2</a:t>
            </a:fld>
            <a:endParaRPr lang="en-MY"/>
          </a:p>
        </p:txBody>
      </p:sp>
    </p:spTree>
    <p:extLst>
      <p:ext uri="{BB962C8B-B14F-4D97-AF65-F5344CB8AC3E}">
        <p14:creationId xmlns:p14="http://schemas.microsoft.com/office/powerpoint/2010/main" xmlns="" val="319880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3</a:t>
            </a:fld>
            <a:endParaRPr lang="en-MY"/>
          </a:p>
        </p:txBody>
      </p:sp>
    </p:spTree>
    <p:extLst>
      <p:ext uri="{BB962C8B-B14F-4D97-AF65-F5344CB8AC3E}">
        <p14:creationId xmlns:p14="http://schemas.microsoft.com/office/powerpoint/2010/main" xmlns="" val="2493556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4</a:t>
            </a:fld>
            <a:endParaRPr lang="en-MY"/>
          </a:p>
        </p:txBody>
      </p:sp>
    </p:spTree>
    <p:extLst>
      <p:ext uri="{BB962C8B-B14F-4D97-AF65-F5344CB8AC3E}">
        <p14:creationId xmlns:p14="http://schemas.microsoft.com/office/powerpoint/2010/main" xmlns="" val="1268218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5</a:t>
            </a:fld>
            <a:endParaRPr lang="en-MY"/>
          </a:p>
        </p:txBody>
      </p:sp>
    </p:spTree>
    <p:extLst>
      <p:ext uri="{BB962C8B-B14F-4D97-AF65-F5344CB8AC3E}">
        <p14:creationId xmlns:p14="http://schemas.microsoft.com/office/powerpoint/2010/main" xmlns="" val="3914979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MY" dirty="0"/>
          </a:p>
          <a:p>
            <a:pPr marL="171450" indent="-171450">
              <a:buFontTx/>
              <a:buChar char="-"/>
            </a:pPr>
            <a:endParaRPr lang="en-MY" dirty="0"/>
          </a:p>
          <a:p>
            <a:pPr marL="0" indent="0">
              <a:buFontTx/>
              <a:buNone/>
            </a:pPr>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6</a:t>
            </a:fld>
            <a:endParaRPr lang="en-MY"/>
          </a:p>
        </p:txBody>
      </p:sp>
    </p:spTree>
    <p:extLst>
      <p:ext uri="{BB962C8B-B14F-4D97-AF65-F5344CB8AC3E}">
        <p14:creationId xmlns:p14="http://schemas.microsoft.com/office/powerpoint/2010/main" xmlns="" val="147141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7</a:t>
            </a:fld>
            <a:endParaRPr lang="en-MY"/>
          </a:p>
        </p:txBody>
      </p:sp>
    </p:spTree>
    <p:extLst>
      <p:ext uri="{BB962C8B-B14F-4D97-AF65-F5344CB8AC3E}">
        <p14:creationId xmlns:p14="http://schemas.microsoft.com/office/powerpoint/2010/main" xmlns="" val="786979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8</a:t>
            </a:fld>
            <a:endParaRPr lang="en-MY"/>
          </a:p>
        </p:txBody>
      </p:sp>
    </p:spTree>
    <p:extLst>
      <p:ext uri="{BB962C8B-B14F-4D97-AF65-F5344CB8AC3E}">
        <p14:creationId xmlns:p14="http://schemas.microsoft.com/office/powerpoint/2010/main" xmlns="" val="3867712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MY" dirty="0"/>
          </a:p>
        </p:txBody>
      </p:sp>
      <p:sp>
        <p:nvSpPr>
          <p:cNvPr id="4" name="Slide Number Placeholder 3"/>
          <p:cNvSpPr>
            <a:spLocks noGrp="1"/>
          </p:cNvSpPr>
          <p:nvPr>
            <p:ph type="sldNum" sz="quarter" idx="5"/>
          </p:nvPr>
        </p:nvSpPr>
        <p:spPr/>
        <p:txBody>
          <a:bodyPr/>
          <a:lstStyle/>
          <a:p>
            <a:fld id="{B59A24AC-6C7D-4028-9A5E-0F701FA74F9B}" type="slidenum">
              <a:rPr lang="en-MY" smtClean="0"/>
              <a:pPr/>
              <a:t>10</a:t>
            </a:fld>
            <a:endParaRPr lang="en-MY"/>
          </a:p>
        </p:txBody>
      </p:sp>
    </p:spTree>
    <p:extLst>
      <p:ext uri="{BB962C8B-B14F-4D97-AF65-F5344CB8AC3E}">
        <p14:creationId xmlns:p14="http://schemas.microsoft.com/office/powerpoint/2010/main" xmlns="" val="4204354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A430C0A-5464-4FE4-84EB-FF9C94016DF4}" type="datetimeFigureOut">
              <a:rPr lang="en-US" smtClean="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65185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635259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63196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48585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smtClean="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5297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328694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pPr/>
              <a:t>9/23/2018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427789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pPr/>
              <a:t>9/23/2018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2587344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pPr/>
              <a:t>9/23/2018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19671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BE4249-C0D0-4B06-8692-E8BB871AF643}" type="datetimeFigureOut">
              <a:rPr lang="en-US" smtClean="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366144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2B0DB6-F5C7-45FB-8CF3-31B45F9C2DAC}" type="datetimeFigureOut">
              <a:rPr lang="en-US" smtClean="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8719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160EA64-D806-43AC-9DF2-F8C432F32B4C}" type="datetimeFigureOut">
              <a:rPr lang="en-US" smtClean="0"/>
              <a:pPr/>
              <a:t>9/23/2018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A7A6979-0714-4377-B894-6BE4C2D6E202}"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9396841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F26F7B8-35EC-434A-9B29-55A03ECFE704}"/>
              </a:ext>
            </a:extLst>
          </p:cNvPr>
          <p:cNvPicPr>
            <a:picLocks noChangeAspect="1"/>
          </p:cNvPicPr>
          <p:nvPr/>
        </p:nvPicPr>
        <p:blipFill>
          <a:blip r:embed="rId3"/>
          <a:stretch>
            <a:fillRect/>
          </a:stretch>
        </p:blipFill>
        <p:spPr>
          <a:xfrm>
            <a:off x="0" y="57312"/>
            <a:ext cx="12192000" cy="6721604"/>
          </a:xfrm>
          <a:prstGeom prst="rect">
            <a:avLst/>
          </a:prstGeom>
        </p:spPr>
      </p:pic>
      <p:sp>
        <p:nvSpPr>
          <p:cNvPr id="8" name="TextBox 7">
            <a:extLst>
              <a:ext uri="{FF2B5EF4-FFF2-40B4-BE49-F238E27FC236}">
                <a16:creationId xmlns:a16="http://schemas.microsoft.com/office/drawing/2014/main" xmlns="" id="{1C256196-A122-44AD-BE66-CA2A1C10CDE8}"/>
              </a:ext>
            </a:extLst>
          </p:cNvPr>
          <p:cNvSpPr txBox="1"/>
          <p:nvPr/>
        </p:nvSpPr>
        <p:spPr>
          <a:xfrm>
            <a:off x="3845169" y="2438403"/>
            <a:ext cx="4501662" cy="461665"/>
          </a:xfrm>
          <a:prstGeom prst="rect">
            <a:avLst/>
          </a:prstGeom>
          <a:noFill/>
        </p:spPr>
        <p:txBody>
          <a:bodyPr wrap="square" rtlCol="0">
            <a:spAutoFit/>
          </a:bodyPr>
          <a:lstStyle/>
          <a:p>
            <a:pPr algn="ctr"/>
            <a:r>
              <a:rPr lang="en-MY" sz="2400" dirty="0">
                <a:solidFill>
                  <a:schemeClr val="bg1"/>
                </a:solidFill>
              </a:rPr>
              <a:t>A lesson about Priorities</a:t>
            </a:r>
            <a:endParaRPr lang="en-MY" dirty="0">
              <a:solidFill>
                <a:schemeClr val="bg1"/>
              </a:solidFill>
            </a:endParaRPr>
          </a:p>
        </p:txBody>
      </p:sp>
      <p:sp>
        <p:nvSpPr>
          <p:cNvPr id="9" name="TextBox 8">
            <a:extLst>
              <a:ext uri="{FF2B5EF4-FFF2-40B4-BE49-F238E27FC236}">
                <a16:creationId xmlns:a16="http://schemas.microsoft.com/office/drawing/2014/main" xmlns="" id="{04B898DA-F3ED-4CC0-AFF9-D8E8EE7E2BA8}"/>
              </a:ext>
            </a:extLst>
          </p:cNvPr>
          <p:cNvSpPr txBox="1"/>
          <p:nvPr/>
        </p:nvSpPr>
        <p:spPr>
          <a:xfrm>
            <a:off x="3845169" y="4050266"/>
            <a:ext cx="4501662" cy="461665"/>
          </a:xfrm>
          <a:prstGeom prst="rect">
            <a:avLst/>
          </a:prstGeom>
          <a:noFill/>
        </p:spPr>
        <p:txBody>
          <a:bodyPr wrap="square" rtlCol="0">
            <a:spAutoFit/>
          </a:bodyPr>
          <a:lstStyle/>
          <a:p>
            <a:pPr algn="ctr"/>
            <a:r>
              <a:rPr lang="en-MY" sz="2400" dirty="0">
                <a:solidFill>
                  <a:schemeClr val="bg1"/>
                </a:solidFill>
              </a:rPr>
              <a:t>Luke 10:38-42</a:t>
            </a:r>
          </a:p>
        </p:txBody>
      </p:sp>
    </p:spTree>
    <p:extLst>
      <p:ext uri="{BB962C8B-B14F-4D97-AF65-F5344CB8AC3E}">
        <p14:creationId xmlns:p14="http://schemas.microsoft.com/office/powerpoint/2010/main" xmlns="" val="4159727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04555B7-544B-4012-B0D8-99926A25C575}"/>
              </a:ext>
            </a:extLst>
          </p:cNvPr>
          <p:cNvSpPr txBox="1"/>
          <p:nvPr/>
        </p:nvSpPr>
        <p:spPr>
          <a:xfrm>
            <a:off x="684835" y="2484996"/>
            <a:ext cx="10822330" cy="584775"/>
          </a:xfrm>
          <a:prstGeom prst="rect">
            <a:avLst/>
          </a:prstGeom>
          <a:noFill/>
        </p:spPr>
        <p:txBody>
          <a:bodyPr wrap="square" rtlCol="0">
            <a:spAutoFit/>
          </a:bodyPr>
          <a:lstStyle/>
          <a:p>
            <a:pPr algn="ctr"/>
            <a:r>
              <a:rPr lang="en-MY" sz="3200" b="1" dirty="0">
                <a:latin typeface="Century Gothic" panose="020B0502020202020204" pitchFamily="34" charset="0"/>
              </a:rPr>
              <a:t>Few things are needed</a:t>
            </a:r>
            <a:r>
              <a:rPr lang="en-MY" sz="3200" dirty="0">
                <a:latin typeface="Century Gothic" panose="020B0502020202020204" pitchFamily="34" charset="0"/>
              </a:rPr>
              <a:t>, indeed only </a:t>
            </a:r>
            <a:r>
              <a:rPr lang="en-MY" sz="3200" b="1" u="sng" dirty="0" smtClean="0">
                <a:latin typeface="Century Gothic" panose="020B0502020202020204" pitchFamily="34" charset="0"/>
              </a:rPr>
              <a:t>ONE</a:t>
            </a:r>
            <a:r>
              <a:rPr lang="en-MY" sz="3200" b="1" u="sng" dirty="0" smtClean="0">
                <a:latin typeface="Century Gothic" panose="020B0502020202020204" pitchFamily="34" charset="0"/>
              </a:rPr>
              <a:t>.</a:t>
            </a:r>
            <a:endParaRPr lang="en-MY" sz="3200" dirty="0">
              <a:latin typeface="Century Gothic" panose="020B0502020202020204" pitchFamily="34" charset="0"/>
            </a:endParaRPr>
          </a:p>
        </p:txBody>
      </p:sp>
      <p:sp>
        <p:nvSpPr>
          <p:cNvPr id="3" name="TextBox 2">
            <a:extLst>
              <a:ext uri="{FF2B5EF4-FFF2-40B4-BE49-F238E27FC236}">
                <a16:creationId xmlns:a16="http://schemas.microsoft.com/office/drawing/2014/main" xmlns="" id="{4AA1DC47-5DE6-467F-A4FA-6E96C9F2DF4E}"/>
              </a:ext>
            </a:extLst>
          </p:cNvPr>
          <p:cNvSpPr txBox="1"/>
          <p:nvPr/>
        </p:nvSpPr>
        <p:spPr>
          <a:xfrm>
            <a:off x="3276599" y="3667325"/>
            <a:ext cx="5638801" cy="1130118"/>
          </a:xfrm>
          <a:prstGeom prst="rect">
            <a:avLst/>
          </a:prstGeom>
          <a:noFill/>
        </p:spPr>
        <p:txBody>
          <a:bodyPr wrap="square" rtlCol="0">
            <a:spAutoFit/>
          </a:bodyPr>
          <a:lstStyle/>
          <a:p>
            <a:pPr algn="ctr">
              <a:lnSpc>
                <a:spcPct val="150000"/>
              </a:lnSpc>
            </a:pPr>
            <a:r>
              <a:rPr lang="en-MY" sz="2400" dirty="0">
                <a:latin typeface="Century Gothic" panose="020B0502020202020204" pitchFamily="34" charset="0"/>
              </a:rPr>
              <a:t/>
            </a:r>
            <a:br>
              <a:rPr lang="en-MY" sz="2400" dirty="0">
                <a:latin typeface="Century Gothic" panose="020B0502020202020204" pitchFamily="34" charset="0"/>
              </a:rPr>
            </a:br>
            <a:r>
              <a:rPr lang="en-MY" sz="2400" dirty="0">
                <a:latin typeface="Century Gothic" panose="020B0502020202020204" pitchFamily="34" charset="0"/>
              </a:rPr>
              <a:t>Luke 10:42</a:t>
            </a:r>
          </a:p>
        </p:txBody>
      </p:sp>
    </p:spTree>
    <p:extLst>
      <p:ext uri="{BB962C8B-B14F-4D97-AF65-F5344CB8AC3E}">
        <p14:creationId xmlns:p14="http://schemas.microsoft.com/office/powerpoint/2010/main" xmlns="" val="36466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AF73A053-A3F3-4AF8-95A5-8684CA37A453}"/>
              </a:ext>
            </a:extLst>
          </p:cNvPr>
          <p:cNvSpPr/>
          <p:nvPr/>
        </p:nvSpPr>
        <p:spPr>
          <a:xfrm>
            <a:off x="0" y="0"/>
            <a:ext cx="12192000" cy="6845215"/>
          </a:xfrm>
          <a:prstGeom prst="rect">
            <a:avLst/>
          </a:prstGeom>
          <a:solidFill>
            <a:srgbClr val="8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pic>
        <p:nvPicPr>
          <p:cNvPr id="6" name="Picture 5">
            <a:extLst>
              <a:ext uri="{FF2B5EF4-FFF2-40B4-BE49-F238E27FC236}">
                <a16:creationId xmlns:a16="http://schemas.microsoft.com/office/drawing/2014/main" xmlns="" id="{BC9E775D-14FB-4D27-AAC4-39E6E44ACCB2}"/>
              </a:ext>
            </a:extLst>
          </p:cNvPr>
          <p:cNvPicPr>
            <a:picLocks noChangeAspect="1"/>
          </p:cNvPicPr>
          <p:nvPr/>
        </p:nvPicPr>
        <p:blipFill>
          <a:blip r:embed="rId3"/>
          <a:stretch>
            <a:fillRect/>
          </a:stretch>
        </p:blipFill>
        <p:spPr>
          <a:xfrm>
            <a:off x="2766348" y="0"/>
            <a:ext cx="6845215" cy="6845215"/>
          </a:xfrm>
          <a:prstGeom prst="rect">
            <a:avLst/>
          </a:prstGeom>
        </p:spPr>
      </p:pic>
    </p:spTree>
    <p:extLst>
      <p:ext uri="{BB962C8B-B14F-4D97-AF65-F5344CB8AC3E}">
        <p14:creationId xmlns:p14="http://schemas.microsoft.com/office/powerpoint/2010/main" xmlns="" val="175404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18E6DAA7-0316-41F9-8CE9-C348C45DE066}"/>
              </a:ext>
            </a:extLst>
          </p:cNvPr>
          <p:cNvSpPr/>
          <p:nvPr/>
        </p:nvSpPr>
        <p:spPr>
          <a:xfrm>
            <a:off x="343376" y="1297353"/>
            <a:ext cx="11692316" cy="5008102"/>
          </a:xfrm>
          <a:prstGeom prst="rect">
            <a:avLst/>
          </a:prstGeom>
        </p:spPr>
        <p:txBody>
          <a:bodyPr wrap="square">
            <a:spAutoFit/>
          </a:bodyPr>
          <a:lstStyle/>
          <a:p>
            <a:pPr>
              <a:lnSpc>
                <a:spcPct val="150000"/>
              </a:lnSpc>
            </a:pPr>
            <a:r>
              <a:rPr lang="en-US" sz="2400" b="1" dirty="0">
                <a:solidFill>
                  <a:srgbClr val="333333"/>
                </a:solidFill>
                <a:latin typeface="Century Gothic" panose="020B0502020202020204" pitchFamily="34" charset="0"/>
              </a:rPr>
              <a:t>38</a:t>
            </a:r>
            <a:r>
              <a:rPr lang="en-US" sz="2400" dirty="0">
                <a:solidFill>
                  <a:srgbClr val="333333"/>
                </a:solidFill>
                <a:latin typeface="Century Gothic" panose="020B0502020202020204" pitchFamily="34" charset="0"/>
              </a:rPr>
              <a:t> As Jesus and his disciples were on their way, he came to a village where a woman named Martha opened her home to him. </a:t>
            </a:r>
          </a:p>
          <a:p>
            <a:pPr>
              <a:lnSpc>
                <a:spcPct val="150000"/>
              </a:lnSpc>
            </a:pPr>
            <a:r>
              <a:rPr lang="en-US" sz="2400" b="1" dirty="0">
                <a:solidFill>
                  <a:srgbClr val="333333"/>
                </a:solidFill>
                <a:latin typeface="Century Gothic" panose="020B0502020202020204" pitchFamily="34" charset="0"/>
              </a:rPr>
              <a:t>39</a:t>
            </a:r>
            <a:r>
              <a:rPr lang="en-US" sz="2400" dirty="0">
                <a:solidFill>
                  <a:srgbClr val="333333"/>
                </a:solidFill>
                <a:latin typeface="Century Gothic" panose="020B0502020202020204" pitchFamily="34" charset="0"/>
              </a:rPr>
              <a:t> She had a sister called Mary, who sat at the Lord’s feet listening to what he said. </a:t>
            </a:r>
            <a:r>
              <a:rPr lang="en-US" sz="2400" b="1" dirty="0">
                <a:solidFill>
                  <a:srgbClr val="333333"/>
                </a:solidFill>
                <a:latin typeface="Century Gothic" panose="020B0502020202020204" pitchFamily="34" charset="0"/>
              </a:rPr>
              <a:t>40</a:t>
            </a:r>
            <a:r>
              <a:rPr lang="en-US" sz="2400" dirty="0">
                <a:solidFill>
                  <a:srgbClr val="333333"/>
                </a:solidFill>
                <a:latin typeface="Century Gothic" panose="020B0502020202020204" pitchFamily="34" charset="0"/>
              </a:rPr>
              <a:t> But Martha was distracted by all the preparations that had to be made. She came to him and asked, “Lord, don’t you care that my sister has left me to do the work by myself? Tell her to help me!” </a:t>
            </a:r>
            <a:r>
              <a:rPr lang="en-US" sz="2400" b="1" dirty="0">
                <a:solidFill>
                  <a:srgbClr val="333333"/>
                </a:solidFill>
                <a:latin typeface="Century Gothic" panose="020B0502020202020204" pitchFamily="34" charset="0"/>
              </a:rPr>
              <a:t>41</a:t>
            </a:r>
            <a:r>
              <a:rPr lang="en-US" sz="2400" dirty="0">
                <a:solidFill>
                  <a:srgbClr val="333333"/>
                </a:solidFill>
                <a:latin typeface="Century Gothic" panose="020B0502020202020204" pitchFamily="34" charset="0"/>
              </a:rPr>
              <a:t> “Martha, Martha,” the Lord answered, “you are worried and upset about many things, </a:t>
            </a:r>
          </a:p>
          <a:p>
            <a:pPr>
              <a:lnSpc>
                <a:spcPct val="150000"/>
              </a:lnSpc>
            </a:pPr>
            <a:r>
              <a:rPr lang="en-US" sz="2400" b="1" dirty="0">
                <a:solidFill>
                  <a:srgbClr val="333333"/>
                </a:solidFill>
                <a:latin typeface="Century Gothic" panose="020B0502020202020204" pitchFamily="34" charset="0"/>
              </a:rPr>
              <a:t>42</a:t>
            </a:r>
            <a:r>
              <a:rPr lang="en-US" sz="2400" dirty="0">
                <a:solidFill>
                  <a:srgbClr val="333333"/>
                </a:solidFill>
                <a:latin typeface="Century Gothic" panose="020B0502020202020204" pitchFamily="34" charset="0"/>
              </a:rPr>
              <a:t> but few things are needed—or indeed only one. Mary has chosen what is better, and it will not be taken away from her.” </a:t>
            </a:r>
          </a:p>
        </p:txBody>
      </p:sp>
      <p:sp>
        <p:nvSpPr>
          <p:cNvPr id="2" name="TextBox 1">
            <a:extLst>
              <a:ext uri="{FF2B5EF4-FFF2-40B4-BE49-F238E27FC236}">
                <a16:creationId xmlns:a16="http://schemas.microsoft.com/office/drawing/2014/main" xmlns="" id="{FC179AC2-6B75-4450-9BA5-26500A68A629}"/>
              </a:ext>
            </a:extLst>
          </p:cNvPr>
          <p:cNvSpPr txBox="1"/>
          <p:nvPr/>
        </p:nvSpPr>
        <p:spPr>
          <a:xfrm>
            <a:off x="3649785" y="390769"/>
            <a:ext cx="4689230" cy="707886"/>
          </a:xfrm>
          <a:prstGeom prst="rect">
            <a:avLst/>
          </a:prstGeom>
          <a:noFill/>
        </p:spPr>
        <p:txBody>
          <a:bodyPr wrap="square" rtlCol="0">
            <a:spAutoFit/>
          </a:bodyPr>
          <a:lstStyle/>
          <a:p>
            <a:pPr algn="ctr"/>
            <a:r>
              <a:rPr lang="en-MY" sz="4000" dirty="0">
                <a:latin typeface="Calibri" panose="020F0502020204030204" pitchFamily="34" charset="0"/>
                <a:cs typeface="Calibri" panose="020F0502020204030204" pitchFamily="34" charset="0"/>
              </a:rPr>
              <a:t>Luke 10:38-42</a:t>
            </a:r>
          </a:p>
        </p:txBody>
      </p:sp>
    </p:spTree>
    <p:extLst>
      <p:ext uri="{BB962C8B-B14F-4D97-AF65-F5344CB8AC3E}">
        <p14:creationId xmlns:p14="http://schemas.microsoft.com/office/powerpoint/2010/main" xmlns="" val="2674376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8E7D73C-EF0C-4915-882B-2543B398EB39}"/>
              </a:ext>
            </a:extLst>
          </p:cNvPr>
          <p:cNvSpPr txBox="1"/>
          <p:nvPr/>
        </p:nvSpPr>
        <p:spPr>
          <a:xfrm>
            <a:off x="2530997" y="2256274"/>
            <a:ext cx="7130005" cy="1446550"/>
          </a:xfrm>
          <a:prstGeom prst="rect">
            <a:avLst/>
          </a:prstGeom>
          <a:noFill/>
        </p:spPr>
        <p:txBody>
          <a:bodyPr wrap="square" rtlCol="0">
            <a:spAutoFit/>
          </a:bodyPr>
          <a:lstStyle/>
          <a:p>
            <a:pPr algn="ctr"/>
            <a:r>
              <a:rPr lang="en-MY" sz="4400" dirty="0">
                <a:latin typeface="Century Gothic" panose="020B0502020202020204" pitchFamily="34" charset="0"/>
              </a:rPr>
              <a:t>A Story of Two Sisters with different personalities</a:t>
            </a:r>
          </a:p>
        </p:txBody>
      </p:sp>
      <p:sp>
        <p:nvSpPr>
          <p:cNvPr id="3" name="TextBox 2">
            <a:extLst>
              <a:ext uri="{FF2B5EF4-FFF2-40B4-BE49-F238E27FC236}">
                <a16:creationId xmlns:a16="http://schemas.microsoft.com/office/drawing/2014/main" xmlns="" id="{A9E896D6-1D73-4FD1-B64D-E9F47EECEEF7}"/>
              </a:ext>
            </a:extLst>
          </p:cNvPr>
          <p:cNvSpPr txBox="1"/>
          <p:nvPr/>
        </p:nvSpPr>
        <p:spPr>
          <a:xfrm>
            <a:off x="4539204" y="4087127"/>
            <a:ext cx="3113590" cy="461665"/>
          </a:xfrm>
          <a:prstGeom prst="rect">
            <a:avLst/>
          </a:prstGeom>
          <a:noFill/>
        </p:spPr>
        <p:txBody>
          <a:bodyPr wrap="square" rtlCol="0">
            <a:spAutoFit/>
          </a:bodyPr>
          <a:lstStyle/>
          <a:p>
            <a:pPr algn="ctr"/>
            <a:r>
              <a:rPr lang="en-MY" sz="2400" dirty="0">
                <a:latin typeface="Century Gothic" panose="020B0502020202020204" pitchFamily="34" charset="0"/>
              </a:rPr>
              <a:t>Martha and Mary</a:t>
            </a:r>
          </a:p>
        </p:txBody>
      </p:sp>
    </p:spTree>
    <p:extLst>
      <p:ext uri="{BB962C8B-B14F-4D97-AF65-F5344CB8AC3E}">
        <p14:creationId xmlns:p14="http://schemas.microsoft.com/office/powerpoint/2010/main" xmlns="" val="79456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04555B7-544B-4012-B0D8-99926A25C575}"/>
              </a:ext>
            </a:extLst>
          </p:cNvPr>
          <p:cNvSpPr txBox="1"/>
          <p:nvPr/>
        </p:nvSpPr>
        <p:spPr>
          <a:xfrm>
            <a:off x="673786" y="2353267"/>
            <a:ext cx="10822330" cy="584775"/>
          </a:xfrm>
          <a:prstGeom prst="rect">
            <a:avLst/>
          </a:prstGeom>
          <a:noFill/>
        </p:spPr>
        <p:txBody>
          <a:bodyPr wrap="square" rtlCol="0">
            <a:spAutoFit/>
          </a:bodyPr>
          <a:lstStyle/>
          <a:p>
            <a:pPr algn="ctr"/>
            <a:r>
              <a:rPr lang="en-MY" sz="3200" dirty="0">
                <a:latin typeface="Century Gothic" panose="020B0502020202020204" pitchFamily="34" charset="0"/>
              </a:rPr>
              <a:t>Jesus commended Mary for her action</a:t>
            </a:r>
          </a:p>
        </p:txBody>
      </p:sp>
      <p:sp>
        <p:nvSpPr>
          <p:cNvPr id="3" name="TextBox 2">
            <a:extLst>
              <a:ext uri="{FF2B5EF4-FFF2-40B4-BE49-F238E27FC236}">
                <a16:creationId xmlns:a16="http://schemas.microsoft.com/office/drawing/2014/main" xmlns="" id="{4ABAC247-121C-41C9-91C3-6911C440CAAB}"/>
              </a:ext>
            </a:extLst>
          </p:cNvPr>
          <p:cNvSpPr txBox="1"/>
          <p:nvPr/>
        </p:nvSpPr>
        <p:spPr>
          <a:xfrm>
            <a:off x="3265550" y="3438725"/>
            <a:ext cx="5638801" cy="1130118"/>
          </a:xfrm>
          <a:prstGeom prst="rect">
            <a:avLst/>
          </a:prstGeom>
          <a:noFill/>
        </p:spPr>
        <p:txBody>
          <a:bodyPr wrap="square" rtlCol="0">
            <a:spAutoFit/>
          </a:bodyPr>
          <a:lstStyle/>
          <a:p>
            <a:pPr algn="ctr">
              <a:lnSpc>
                <a:spcPct val="150000"/>
              </a:lnSpc>
            </a:pPr>
            <a:r>
              <a:rPr lang="en-MY" sz="2400" dirty="0">
                <a:latin typeface="Century Gothic" panose="020B0502020202020204" pitchFamily="34" charset="0"/>
              </a:rPr>
              <a:t>“Mary had chosen what is better”</a:t>
            </a:r>
            <a:br>
              <a:rPr lang="en-MY" sz="2400" dirty="0">
                <a:latin typeface="Century Gothic" panose="020B0502020202020204" pitchFamily="34" charset="0"/>
              </a:rPr>
            </a:br>
            <a:r>
              <a:rPr lang="en-MY" sz="2400" dirty="0">
                <a:latin typeface="Century Gothic" panose="020B0502020202020204" pitchFamily="34" charset="0"/>
              </a:rPr>
              <a:t>Luke 10:42</a:t>
            </a:r>
          </a:p>
        </p:txBody>
      </p:sp>
    </p:spTree>
    <p:extLst>
      <p:ext uri="{BB962C8B-B14F-4D97-AF65-F5344CB8AC3E}">
        <p14:creationId xmlns:p14="http://schemas.microsoft.com/office/powerpoint/2010/main" xmlns="" val="381063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04555B7-544B-4012-B0D8-99926A25C575}"/>
              </a:ext>
            </a:extLst>
          </p:cNvPr>
          <p:cNvSpPr txBox="1"/>
          <p:nvPr/>
        </p:nvSpPr>
        <p:spPr>
          <a:xfrm>
            <a:off x="1268461" y="2721307"/>
            <a:ext cx="10142000" cy="584775"/>
          </a:xfrm>
          <a:prstGeom prst="rect">
            <a:avLst/>
          </a:prstGeom>
          <a:noFill/>
        </p:spPr>
        <p:txBody>
          <a:bodyPr wrap="square" rtlCol="0">
            <a:spAutoFit/>
          </a:bodyPr>
          <a:lstStyle/>
          <a:p>
            <a:r>
              <a:rPr lang="en-MY" sz="3200" dirty="0">
                <a:latin typeface="Century Gothic" panose="020B0502020202020204" pitchFamily="34" charset="0"/>
              </a:rPr>
              <a:t>Mary and Martha perhaps just being themselves</a:t>
            </a:r>
          </a:p>
        </p:txBody>
      </p:sp>
    </p:spTree>
    <p:extLst>
      <p:ext uri="{BB962C8B-B14F-4D97-AF65-F5344CB8AC3E}">
        <p14:creationId xmlns:p14="http://schemas.microsoft.com/office/powerpoint/2010/main" xmlns="" val="2201611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04555B7-544B-4012-B0D8-99926A25C575}"/>
              </a:ext>
            </a:extLst>
          </p:cNvPr>
          <p:cNvSpPr txBox="1"/>
          <p:nvPr/>
        </p:nvSpPr>
        <p:spPr>
          <a:xfrm>
            <a:off x="478971" y="2721307"/>
            <a:ext cx="10931490" cy="707886"/>
          </a:xfrm>
          <a:prstGeom prst="rect">
            <a:avLst/>
          </a:prstGeom>
          <a:noFill/>
        </p:spPr>
        <p:txBody>
          <a:bodyPr wrap="square" rtlCol="0">
            <a:spAutoFit/>
          </a:bodyPr>
          <a:lstStyle/>
          <a:p>
            <a:pPr algn="ctr"/>
            <a:r>
              <a:rPr lang="en-MY" sz="4000" dirty="0">
                <a:latin typeface="Century Gothic" panose="020B0502020202020204" pitchFamily="34" charset="0"/>
              </a:rPr>
              <a:t>Here is the Jesus thing</a:t>
            </a:r>
          </a:p>
        </p:txBody>
      </p:sp>
      <p:sp>
        <p:nvSpPr>
          <p:cNvPr id="3" name="TextBox 2">
            <a:extLst>
              <a:ext uri="{FF2B5EF4-FFF2-40B4-BE49-F238E27FC236}">
                <a16:creationId xmlns:a16="http://schemas.microsoft.com/office/drawing/2014/main" xmlns="" id="{9A5AD3EE-1756-429E-AB51-CC13B57097F3}"/>
              </a:ext>
            </a:extLst>
          </p:cNvPr>
          <p:cNvSpPr txBox="1"/>
          <p:nvPr/>
        </p:nvSpPr>
        <p:spPr>
          <a:xfrm>
            <a:off x="1762298" y="4087127"/>
            <a:ext cx="8204662" cy="461665"/>
          </a:xfrm>
          <a:prstGeom prst="rect">
            <a:avLst/>
          </a:prstGeom>
          <a:noFill/>
        </p:spPr>
        <p:txBody>
          <a:bodyPr wrap="square" rtlCol="0">
            <a:spAutoFit/>
          </a:bodyPr>
          <a:lstStyle/>
          <a:p>
            <a:pPr algn="ctr"/>
            <a:r>
              <a:rPr lang="en-MY" sz="2400" dirty="0">
                <a:latin typeface="Century Gothic" panose="020B0502020202020204" pitchFamily="34" charset="0"/>
              </a:rPr>
              <a:t>He uses everyday circumstances to teach life lessons</a:t>
            </a:r>
          </a:p>
        </p:txBody>
      </p:sp>
    </p:spTree>
    <p:extLst>
      <p:ext uri="{BB962C8B-B14F-4D97-AF65-F5344CB8AC3E}">
        <p14:creationId xmlns:p14="http://schemas.microsoft.com/office/powerpoint/2010/main" xmlns="" val="3153466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04555B7-544B-4012-B0D8-99926A25C575}"/>
              </a:ext>
            </a:extLst>
          </p:cNvPr>
          <p:cNvSpPr txBox="1"/>
          <p:nvPr/>
        </p:nvSpPr>
        <p:spPr>
          <a:xfrm>
            <a:off x="684835" y="2844225"/>
            <a:ext cx="10822330" cy="584775"/>
          </a:xfrm>
          <a:prstGeom prst="rect">
            <a:avLst/>
          </a:prstGeom>
          <a:noFill/>
        </p:spPr>
        <p:txBody>
          <a:bodyPr wrap="square" rtlCol="0">
            <a:spAutoFit/>
          </a:bodyPr>
          <a:lstStyle/>
          <a:p>
            <a:pPr algn="ctr"/>
            <a:r>
              <a:rPr lang="en-MY" sz="3200" dirty="0">
                <a:latin typeface="Century Gothic" panose="020B0502020202020204" pitchFamily="34" charset="0"/>
              </a:rPr>
              <a:t>Mary did what was right for that moment</a:t>
            </a:r>
          </a:p>
        </p:txBody>
      </p:sp>
    </p:spTree>
    <p:extLst>
      <p:ext uri="{BB962C8B-B14F-4D97-AF65-F5344CB8AC3E}">
        <p14:creationId xmlns:p14="http://schemas.microsoft.com/office/powerpoint/2010/main" xmlns="" val="1617260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9E896D6-1D73-4FD1-B64D-E9F47EECEEF7}"/>
              </a:ext>
            </a:extLst>
          </p:cNvPr>
          <p:cNvSpPr txBox="1"/>
          <p:nvPr/>
        </p:nvSpPr>
        <p:spPr>
          <a:xfrm>
            <a:off x="2812656" y="3192660"/>
            <a:ext cx="6389222" cy="707886"/>
          </a:xfrm>
          <a:prstGeom prst="rect">
            <a:avLst/>
          </a:prstGeom>
          <a:noFill/>
        </p:spPr>
        <p:txBody>
          <a:bodyPr wrap="square" rtlCol="0">
            <a:spAutoFit/>
          </a:bodyPr>
          <a:lstStyle/>
          <a:p>
            <a:pPr algn="ctr"/>
            <a:r>
              <a:rPr lang="en-MY" sz="4000" dirty="0">
                <a:latin typeface="Century Gothic" panose="020B0502020202020204" pitchFamily="34" charset="0"/>
              </a:rPr>
              <a:t>It is the </a:t>
            </a:r>
            <a:r>
              <a:rPr lang="en-MY" sz="4000" b="1" u="sng" dirty="0">
                <a:latin typeface="Century Gothic" panose="020B0502020202020204" pitchFamily="34" charset="0"/>
              </a:rPr>
              <a:t>Priority</a:t>
            </a:r>
          </a:p>
        </p:txBody>
      </p:sp>
      <p:sp>
        <p:nvSpPr>
          <p:cNvPr id="4" name="TextBox 3">
            <a:extLst>
              <a:ext uri="{FF2B5EF4-FFF2-40B4-BE49-F238E27FC236}">
                <a16:creationId xmlns:a16="http://schemas.microsoft.com/office/drawing/2014/main" xmlns="" id="{2C0BC3F6-9B30-43E1-81FB-B3E0838062FB}"/>
              </a:ext>
            </a:extLst>
          </p:cNvPr>
          <p:cNvSpPr txBox="1"/>
          <p:nvPr/>
        </p:nvSpPr>
        <p:spPr>
          <a:xfrm>
            <a:off x="3590080" y="2399513"/>
            <a:ext cx="4847864" cy="461665"/>
          </a:xfrm>
          <a:prstGeom prst="rect">
            <a:avLst/>
          </a:prstGeom>
          <a:noFill/>
        </p:spPr>
        <p:txBody>
          <a:bodyPr wrap="square" rtlCol="0">
            <a:spAutoFit/>
          </a:bodyPr>
          <a:lstStyle/>
          <a:p>
            <a:pPr algn="ctr"/>
            <a:r>
              <a:rPr lang="en-MY" sz="2400" dirty="0">
                <a:latin typeface="Century Gothic" panose="020B0502020202020204" pitchFamily="34" charset="0"/>
              </a:rPr>
              <a:t>It’s not the </a:t>
            </a:r>
            <a:r>
              <a:rPr lang="en-MY" sz="2400" b="1" u="sng" dirty="0">
                <a:latin typeface="Century Gothic" panose="020B0502020202020204" pitchFamily="34" charset="0"/>
              </a:rPr>
              <a:t>Personality</a:t>
            </a:r>
          </a:p>
        </p:txBody>
      </p:sp>
    </p:spTree>
    <p:extLst>
      <p:ext uri="{BB962C8B-B14F-4D97-AF65-F5344CB8AC3E}">
        <p14:creationId xmlns:p14="http://schemas.microsoft.com/office/powerpoint/2010/main" xmlns="" val="54020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E2C1D1F-993F-4C36-B6B7-4FBECA4B358F}"/>
              </a:ext>
            </a:extLst>
          </p:cNvPr>
          <p:cNvSpPr txBox="1"/>
          <p:nvPr/>
        </p:nvSpPr>
        <p:spPr>
          <a:xfrm>
            <a:off x="640859" y="2782669"/>
            <a:ext cx="10683630" cy="584775"/>
          </a:xfrm>
          <a:prstGeom prst="rect">
            <a:avLst/>
          </a:prstGeom>
          <a:noFill/>
        </p:spPr>
        <p:txBody>
          <a:bodyPr wrap="square" rtlCol="0">
            <a:spAutoFit/>
          </a:bodyPr>
          <a:lstStyle/>
          <a:p>
            <a:pPr algn="ctr"/>
            <a:r>
              <a:rPr lang="en-MY" sz="3200" b="1" u="sng" dirty="0">
                <a:latin typeface="Century Gothic" panose="020B0502020202020204" pitchFamily="34" charset="0"/>
              </a:rPr>
              <a:t>Priority</a:t>
            </a:r>
            <a:r>
              <a:rPr lang="en-MY" sz="3200" dirty="0">
                <a:latin typeface="Century Gothic" panose="020B0502020202020204" pitchFamily="34" charset="0"/>
              </a:rPr>
              <a:t> is doing what matters most (to God) </a:t>
            </a:r>
          </a:p>
        </p:txBody>
      </p:sp>
      <p:sp>
        <p:nvSpPr>
          <p:cNvPr id="5" name="TextBox 4">
            <a:extLst>
              <a:ext uri="{FF2B5EF4-FFF2-40B4-BE49-F238E27FC236}">
                <a16:creationId xmlns:a16="http://schemas.microsoft.com/office/drawing/2014/main" xmlns="" id="{7DDD0D39-342E-4107-87C2-4779E34A57D1}"/>
              </a:ext>
            </a:extLst>
          </p:cNvPr>
          <p:cNvSpPr txBox="1"/>
          <p:nvPr/>
        </p:nvSpPr>
        <p:spPr>
          <a:xfrm>
            <a:off x="3063631" y="3854370"/>
            <a:ext cx="5509846" cy="400110"/>
          </a:xfrm>
          <a:prstGeom prst="rect">
            <a:avLst/>
          </a:prstGeom>
          <a:noFill/>
        </p:spPr>
        <p:txBody>
          <a:bodyPr wrap="square" rtlCol="0">
            <a:spAutoFit/>
          </a:bodyPr>
          <a:lstStyle/>
          <a:p>
            <a:pPr algn="ctr"/>
            <a:r>
              <a:rPr lang="en-MY" sz="2000" dirty="0">
                <a:latin typeface="Century Gothic" panose="020B0502020202020204" pitchFamily="34" charset="0"/>
              </a:rPr>
              <a:t>God’s prime concern</a:t>
            </a:r>
          </a:p>
        </p:txBody>
      </p:sp>
    </p:spTree>
    <p:extLst>
      <p:ext uri="{BB962C8B-B14F-4D97-AF65-F5344CB8AC3E}">
        <p14:creationId xmlns:p14="http://schemas.microsoft.com/office/powerpoint/2010/main" xmlns="" val="1068411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TotalTime>
  <Words>243</Words>
  <Application>Microsoft Office PowerPoint</Application>
  <PresentationFormat>Custom</PresentationFormat>
  <Paragraphs>32</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Integral</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 of GOD among the lost</dc:title>
  <dc:creator>Chew, Alvin</dc:creator>
  <cp:lastModifiedBy>Fpbcpg</cp:lastModifiedBy>
  <cp:revision>261</cp:revision>
  <cp:lastPrinted>2017-12-16T14:14:57Z</cp:lastPrinted>
  <dcterms:created xsi:type="dcterms:W3CDTF">2017-09-11T11:56:39Z</dcterms:created>
  <dcterms:modified xsi:type="dcterms:W3CDTF">2018-09-23T01:52:31Z</dcterms:modified>
</cp:coreProperties>
</file>