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1" r:id="rId2"/>
    <p:sldId id="276" r:id="rId3"/>
    <p:sldId id="262" r:id="rId4"/>
    <p:sldId id="277" r:id="rId5"/>
    <p:sldId id="257" r:id="rId6"/>
    <p:sldId id="278" r:id="rId7"/>
    <p:sldId id="279" r:id="rId8"/>
    <p:sldId id="280" r:id="rId9"/>
    <p:sldId id="258" r:id="rId10"/>
    <p:sldId id="281" r:id="rId11"/>
    <p:sldId id="282" r:id="rId12"/>
    <p:sldId id="285" r:id="rId13"/>
    <p:sldId id="288" r:id="rId14"/>
    <p:sldId id="286" r:id="rId15"/>
    <p:sldId id="290" r:id="rId16"/>
    <p:sldId id="291" r:id="rId17"/>
    <p:sldId id="292" r:id="rId18"/>
    <p:sldId id="293" r:id="rId19"/>
    <p:sldId id="294" r:id="rId20"/>
    <p:sldId id="295" r:id="rId21"/>
    <p:sldId id="300" r:id="rId22"/>
    <p:sldId id="302" r:id="rId23"/>
    <p:sldId id="299" r:id="rId24"/>
    <p:sldId id="303" r:id="rId25"/>
    <p:sldId id="304" r:id="rId26"/>
    <p:sldId id="30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B5C9F25-FA13-4AA0-BBEF-1C8D8E57DA51}" type="datetimeFigureOut">
              <a:rPr lang="en-US" smtClean="0"/>
              <a:pPr/>
              <a:t>10/21/2018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A150F98-F742-45F5-9484-B53C1D23F923}" type="slidenum">
              <a:rPr lang="en-MY" smtClean="0"/>
              <a:pPr/>
              <a:t>‹#›</a:t>
            </a:fld>
            <a:endParaRPr lang="en-MY"/>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F25-FA13-4AA0-BBEF-1C8D8E57DA51}" type="datetimeFigureOut">
              <a:rPr lang="en-US" smtClean="0"/>
              <a:pPr/>
              <a:t>10/21/2018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A150F98-F742-45F5-9484-B53C1D23F923}"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F25-FA13-4AA0-BBEF-1C8D8E57DA51}" type="datetimeFigureOut">
              <a:rPr lang="en-US" smtClean="0"/>
              <a:pPr/>
              <a:t>10/21/2018</a:t>
            </a:fld>
            <a:endParaRPr lang="en-MY"/>
          </a:p>
        </p:txBody>
      </p:sp>
      <p:sp>
        <p:nvSpPr>
          <p:cNvPr id="5" name="Footer Placeholder 4"/>
          <p:cNvSpPr>
            <a:spLocks noGrp="1"/>
          </p:cNvSpPr>
          <p:nvPr>
            <p:ph type="ftr" sz="quarter" idx="11"/>
          </p:nvPr>
        </p:nvSpPr>
        <p:spPr>
          <a:xfrm>
            <a:off x="2640597" y="6377459"/>
            <a:ext cx="3836404" cy="365125"/>
          </a:xfrm>
        </p:spPr>
        <p:txBody>
          <a:bodyPr/>
          <a:lstStyle/>
          <a:p>
            <a:endParaRPr lang="en-MY"/>
          </a:p>
        </p:txBody>
      </p:sp>
      <p:sp>
        <p:nvSpPr>
          <p:cNvPr id="6" name="Slide Number Placeholder 5"/>
          <p:cNvSpPr>
            <a:spLocks noGrp="1"/>
          </p:cNvSpPr>
          <p:nvPr>
            <p:ph type="sldNum" sz="quarter" idx="12"/>
          </p:nvPr>
        </p:nvSpPr>
        <p:spPr/>
        <p:txBody>
          <a:bodyPr/>
          <a:lstStyle/>
          <a:p>
            <a:fld id="{EA150F98-F742-45F5-9484-B53C1D23F923}"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C9F25-FA13-4AA0-BBEF-1C8D8E57DA51}" type="datetimeFigureOut">
              <a:rPr lang="en-US" smtClean="0"/>
              <a:pPr/>
              <a:t>10/21/2018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A150F98-F742-45F5-9484-B53C1D23F923}"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5C9F25-FA13-4AA0-BBEF-1C8D8E57DA51}" type="datetimeFigureOut">
              <a:rPr lang="en-US" smtClean="0"/>
              <a:pPr/>
              <a:t>10/21/2018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A150F98-F742-45F5-9484-B53C1D23F923}" type="slidenum">
              <a:rPr lang="en-MY" smtClean="0"/>
              <a:pPr/>
              <a:t>‹#›</a:t>
            </a:fld>
            <a:endParaRPr lang="en-M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5C9F25-FA13-4AA0-BBEF-1C8D8E57DA51}" type="datetimeFigureOut">
              <a:rPr lang="en-US" smtClean="0"/>
              <a:pPr/>
              <a:t>10/21/2018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A150F98-F742-45F5-9484-B53C1D23F923}"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5C9F25-FA13-4AA0-BBEF-1C8D8E57DA51}" type="datetimeFigureOut">
              <a:rPr lang="en-US" smtClean="0"/>
              <a:pPr/>
              <a:t>10/21/2018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EA150F98-F742-45F5-9484-B53C1D23F923}"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5C9F25-FA13-4AA0-BBEF-1C8D8E57DA51}" type="datetimeFigureOut">
              <a:rPr lang="en-US" smtClean="0"/>
              <a:pPr/>
              <a:t>10/21/2018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A150F98-F742-45F5-9484-B53C1D23F923}"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C9F25-FA13-4AA0-BBEF-1C8D8E57DA51}" type="datetimeFigureOut">
              <a:rPr lang="en-US" smtClean="0"/>
              <a:pPr/>
              <a:t>10/21/2018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EA150F98-F742-45F5-9484-B53C1D23F923}"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5C9F25-FA13-4AA0-BBEF-1C8D8E57DA51}" type="datetimeFigureOut">
              <a:rPr lang="en-US" smtClean="0"/>
              <a:pPr/>
              <a:t>10/21/2018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A150F98-F742-45F5-9484-B53C1D23F923}" type="slidenum">
              <a:rPr lang="en-MY" smtClean="0"/>
              <a:pPr/>
              <a:t>‹#›</a:t>
            </a:fld>
            <a:endParaRPr lang="en-MY"/>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B5C9F25-FA13-4AA0-BBEF-1C8D8E57DA51}" type="datetimeFigureOut">
              <a:rPr lang="en-US" smtClean="0"/>
              <a:pPr/>
              <a:t>10/21/2018</a:t>
            </a:fld>
            <a:endParaRPr lang="en-MY"/>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MY"/>
          </a:p>
        </p:txBody>
      </p:sp>
      <p:sp>
        <p:nvSpPr>
          <p:cNvPr id="7" name="Slide Number Placeholder 6"/>
          <p:cNvSpPr>
            <a:spLocks noGrp="1"/>
          </p:cNvSpPr>
          <p:nvPr>
            <p:ph type="sldNum" sz="quarter" idx="12"/>
          </p:nvPr>
        </p:nvSpPr>
        <p:spPr>
          <a:xfrm>
            <a:off x="8339328" y="1170432"/>
            <a:ext cx="733864" cy="201168"/>
          </a:xfrm>
        </p:spPr>
        <p:txBody>
          <a:bodyPr/>
          <a:lstStyle/>
          <a:p>
            <a:fld id="{EA150F98-F742-45F5-9484-B53C1D23F923}" type="slidenum">
              <a:rPr lang="en-MY" smtClean="0"/>
              <a:pPr/>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B5C9F25-FA13-4AA0-BBEF-1C8D8E57DA51}" type="datetimeFigureOut">
              <a:rPr lang="en-US" smtClean="0"/>
              <a:pPr/>
              <a:t>10/21/2018</a:t>
            </a:fld>
            <a:endParaRPr lang="en-MY"/>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MY"/>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A150F98-F742-45F5-9484-B53C1D23F923}"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iblegateway.com/passage/?search=Romans+8&amp;version=NKJ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Luke+18:1-8&amp;version=NKJ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MY" dirty="0" smtClean="0"/>
              <a:t>Keep On Praying </a:t>
            </a:r>
            <a:endParaRPr lang="en-MY" dirty="0"/>
          </a:p>
        </p:txBody>
      </p:sp>
      <p:sp>
        <p:nvSpPr>
          <p:cNvPr id="3" name="Subtitle 2"/>
          <p:cNvSpPr>
            <a:spLocks noGrp="1"/>
          </p:cNvSpPr>
          <p:nvPr>
            <p:ph type="subTitle" idx="1"/>
          </p:nvPr>
        </p:nvSpPr>
        <p:spPr/>
        <p:txBody>
          <a:bodyPr/>
          <a:lstStyle/>
          <a:p>
            <a:r>
              <a:rPr lang="en-MY" dirty="0" smtClean="0"/>
              <a:t>Ephesians 6:18</a:t>
            </a:r>
            <a:endParaRPr lang="en-MY"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t>The Practice of the Presence of God </a:t>
            </a:r>
            <a:endParaRPr lang="en-MY" dirty="0"/>
          </a:p>
        </p:txBody>
      </p:sp>
      <p:sp>
        <p:nvSpPr>
          <p:cNvPr id="3" name="Content Placeholder 2"/>
          <p:cNvSpPr>
            <a:spLocks noGrp="1"/>
          </p:cNvSpPr>
          <p:nvPr>
            <p:ph idx="1"/>
          </p:nvPr>
        </p:nvSpPr>
        <p:spPr/>
        <p:txBody>
          <a:bodyPr/>
          <a:lstStyle/>
          <a:p>
            <a:pPr>
              <a:buNone/>
            </a:pPr>
            <a:r>
              <a:rPr lang="en-MY" i="1" dirty="0" smtClean="0"/>
              <a:t>   “We should establish ourselves in a sense of God’s Presence by continually conversing with Him. It was a shameful thing to quit His conversation to think of trifles and fooleries.”</a:t>
            </a:r>
            <a:endParaRPr lang="en-MY" dirty="0" smtClean="0"/>
          </a:p>
          <a:p>
            <a:pPr>
              <a:buNone/>
            </a:pPr>
            <a:endParaRPr lang="en-MY"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t>The Practice of the Presence of God</a:t>
            </a:r>
            <a:endParaRPr lang="en-MY" dirty="0"/>
          </a:p>
        </p:txBody>
      </p:sp>
      <p:sp>
        <p:nvSpPr>
          <p:cNvPr id="3" name="Content Placeholder 2"/>
          <p:cNvSpPr>
            <a:spLocks noGrp="1"/>
          </p:cNvSpPr>
          <p:nvPr>
            <p:ph idx="1"/>
          </p:nvPr>
        </p:nvSpPr>
        <p:spPr/>
        <p:txBody>
          <a:bodyPr/>
          <a:lstStyle/>
          <a:p>
            <a:pPr>
              <a:buNone/>
            </a:pPr>
            <a:r>
              <a:rPr lang="en-MY" i="1" dirty="0" smtClean="0"/>
              <a:t>	</a:t>
            </a:r>
            <a:r>
              <a:rPr lang="en-MY" i="1" dirty="0" smtClean="0"/>
              <a:t>“time </a:t>
            </a:r>
            <a:r>
              <a:rPr lang="en-MY" i="1" dirty="0" smtClean="0"/>
              <a:t>of business,” ........“does not with me differ from the time of prayer. In the noise and clatter of my kitchen, while several persons are at the same time calling for different things, I possess God in as great tranquillity is if I were upon my knees at the Blessed Supper.”</a:t>
            </a:r>
            <a:endParaRPr lang="en-MY" dirty="0" smtClean="0"/>
          </a:p>
          <a:p>
            <a:endParaRPr lang="en-MY"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sp>
        <p:nvSpPr>
          <p:cNvPr id="3" name="Content Placeholder 2"/>
          <p:cNvSpPr>
            <a:spLocks noGrp="1"/>
          </p:cNvSpPr>
          <p:nvPr>
            <p:ph idx="1"/>
          </p:nvPr>
        </p:nvSpPr>
        <p:spPr/>
        <p:txBody>
          <a:bodyPr/>
          <a:lstStyle/>
          <a:p>
            <a:pPr>
              <a:buNone/>
            </a:pPr>
            <a:endParaRPr lang="en-MY" dirty="0"/>
          </a:p>
        </p:txBody>
      </p:sp>
      <p:pic>
        <p:nvPicPr>
          <p:cNvPr id="13314" name="Picture 2" descr="Image result for prayer posture images"/>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1142976" y="1142984"/>
            <a:ext cx="6143668" cy="2554545"/>
          </a:xfrm>
          <a:prstGeom prst="rect">
            <a:avLst/>
          </a:prstGeom>
          <a:noFill/>
        </p:spPr>
        <p:txBody>
          <a:bodyPr wrap="square" rtlCol="0">
            <a:spAutoFit/>
          </a:bodyPr>
          <a:lstStyle/>
          <a:p>
            <a:pPr marL="742950" lvl="0" indent="-742950">
              <a:buAutoNum type="arabicPeriod" startAt="2"/>
            </a:pPr>
            <a:r>
              <a:rPr lang="en-MY" sz="4000" b="1" u="sng" dirty="0" smtClean="0"/>
              <a:t>Forms of prayer:</a:t>
            </a:r>
            <a:endParaRPr lang="en-MY" sz="4000" dirty="0" smtClean="0"/>
          </a:p>
          <a:p>
            <a:pPr marL="742950" lvl="0" indent="-742950"/>
            <a:r>
              <a:rPr lang="en-MY" sz="4000" b="1" dirty="0" smtClean="0"/>
              <a:t>       ....with all prayer and supplication</a:t>
            </a:r>
          </a:p>
          <a:p>
            <a:pPr marL="742950" indent="-742950"/>
            <a:endParaRPr lang="en-MY" sz="4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sp>
        <p:nvSpPr>
          <p:cNvPr id="3" name="Content Placeholder 2"/>
          <p:cNvSpPr>
            <a:spLocks noGrp="1"/>
          </p:cNvSpPr>
          <p:nvPr>
            <p:ph idx="1"/>
          </p:nvPr>
        </p:nvSpPr>
        <p:spPr/>
        <p:txBody>
          <a:bodyPr/>
          <a:lstStyle/>
          <a:p>
            <a:pPr>
              <a:buNone/>
            </a:pPr>
            <a:endParaRPr lang="en-MY" dirty="0"/>
          </a:p>
        </p:txBody>
      </p:sp>
      <p:pic>
        <p:nvPicPr>
          <p:cNvPr id="13314" name="Picture 2" descr="Image result for prayer posture images"/>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1142976" y="1142984"/>
            <a:ext cx="6143668" cy="2554545"/>
          </a:xfrm>
          <a:prstGeom prst="rect">
            <a:avLst/>
          </a:prstGeom>
          <a:noFill/>
        </p:spPr>
        <p:txBody>
          <a:bodyPr wrap="square" rtlCol="0">
            <a:spAutoFit/>
          </a:bodyPr>
          <a:lstStyle/>
          <a:p>
            <a:pPr marL="742950" indent="-742950">
              <a:buAutoNum type="arabicPeriod" startAt="3"/>
            </a:pPr>
            <a:r>
              <a:rPr lang="en-MY" sz="4000" b="1" u="sng" dirty="0" smtClean="0"/>
              <a:t>“Force” </a:t>
            </a:r>
            <a:r>
              <a:rPr lang="en-MY" sz="4000" b="1" u="sng" dirty="0" smtClean="0"/>
              <a:t>in prayer: </a:t>
            </a:r>
          </a:p>
          <a:p>
            <a:pPr marL="742950" indent="-742950"/>
            <a:r>
              <a:rPr lang="en-MY" sz="4000" b="1" dirty="0" smtClean="0"/>
              <a:t>	...... in the Spirit </a:t>
            </a:r>
            <a:endParaRPr lang="en-MY" sz="4000" dirty="0" smtClean="0"/>
          </a:p>
          <a:p>
            <a:pPr marL="742950" lvl="0" indent="-742950"/>
            <a:endParaRPr lang="en-MY" sz="4000" b="1" dirty="0" smtClean="0"/>
          </a:p>
          <a:p>
            <a:pPr marL="742950" indent="-742950"/>
            <a:endParaRPr lang="en-MY" sz="4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  Matthew Henry</a:t>
            </a:r>
            <a:endParaRPr lang="en-MY" dirty="0"/>
          </a:p>
        </p:txBody>
      </p:sp>
      <p:sp>
        <p:nvSpPr>
          <p:cNvPr id="3" name="Content Placeholder 2"/>
          <p:cNvSpPr>
            <a:spLocks noGrp="1"/>
          </p:cNvSpPr>
          <p:nvPr>
            <p:ph idx="1"/>
          </p:nvPr>
        </p:nvSpPr>
        <p:spPr/>
        <p:txBody>
          <a:bodyPr/>
          <a:lstStyle/>
          <a:p>
            <a:pPr>
              <a:buNone/>
            </a:pPr>
            <a:r>
              <a:rPr lang="en-MY" dirty="0" smtClean="0"/>
              <a:t>	“The Spirit in the heart never contradicts the Spirit in the word. Those desires that are contrary to the will of God do not come from the Spirit. The Spirit interceding in us evermore melts our wills into the will of God.” </a:t>
            </a:r>
          </a:p>
          <a:p>
            <a:endParaRPr lang="en-MY"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Romans 8:26-27</a:t>
            </a:r>
            <a:endParaRPr lang="en-MY" dirty="0"/>
          </a:p>
        </p:txBody>
      </p:sp>
      <p:sp>
        <p:nvSpPr>
          <p:cNvPr id="3" name="Content Placeholder 2"/>
          <p:cNvSpPr>
            <a:spLocks noGrp="1"/>
          </p:cNvSpPr>
          <p:nvPr>
            <p:ph idx="1"/>
          </p:nvPr>
        </p:nvSpPr>
        <p:spPr>
          <a:xfrm>
            <a:off x="457200" y="1775191"/>
            <a:ext cx="8472518" cy="4625609"/>
          </a:xfrm>
        </p:spPr>
        <p:txBody>
          <a:bodyPr>
            <a:normAutofit/>
          </a:bodyPr>
          <a:lstStyle/>
          <a:p>
            <a:pPr>
              <a:buNone/>
            </a:pPr>
            <a:r>
              <a:rPr lang="en-MY" baseline="30000" dirty="0" smtClean="0"/>
              <a:t>	</a:t>
            </a:r>
            <a:r>
              <a:rPr lang="en-MY" b="1" baseline="30000" dirty="0" smtClean="0"/>
              <a:t>26 </a:t>
            </a:r>
            <a:r>
              <a:rPr lang="en-MY" dirty="0" smtClean="0"/>
              <a:t>Likewise the Spirit also helps in our weaknesses. For we do not know what we should pray for as we ought, but the Spirit Himself makes intercession </a:t>
            </a:r>
            <a:r>
              <a:rPr lang="en-MY" baseline="30000" dirty="0" smtClean="0"/>
              <a:t>[</a:t>
            </a:r>
            <a:r>
              <a:rPr lang="en-MY" u="sng" baseline="30000" dirty="0" smtClean="0">
                <a:hlinkClick r:id="rId2" tooltip="See footnote g"/>
              </a:rPr>
              <a:t>g</a:t>
            </a:r>
            <a:r>
              <a:rPr lang="en-MY" baseline="30000" dirty="0" smtClean="0"/>
              <a:t>]</a:t>
            </a:r>
            <a:r>
              <a:rPr lang="en-MY" dirty="0" smtClean="0"/>
              <a:t>for us with </a:t>
            </a:r>
            <a:r>
              <a:rPr lang="en-MY" dirty="0" err="1" smtClean="0"/>
              <a:t>groanings</a:t>
            </a:r>
            <a:r>
              <a:rPr lang="en-MY" dirty="0" smtClean="0"/>
              <a:t> which cannot be uttered. </a:t>
            </a:r>
            <a:r>
              <a:rPr lang="en-MY" b="1" baseline="30000" dirty="0" smtClean="0"/>
              <a:t>27 </a:t>
            </a:r>
            <a:r>
              <a:rPr lang="en-MY" dirty="0" smtClean="0"/>
              <a:t>Now He who searches the hearts knows what the mind of the Spirit </a:t>
            </a:r>
            <a:r>
              <a:rPr lang="en-MY" i="1" dirty="0" smtClean="0"/>
              <a:t>is,</a:t>
            </a:r>
            <a:r>
              <a:rPr lang="en-MY" dirty="0" smtClean="0"/>
              <a:t> because He makes intercession for the saints according to </a:t>
            </a:r>
            <a:r>
              <a:rPr lang="en-MY" i="1" dirty="0" smtClean="0"/>
              <a:t>the will of</a:t>
            </a:r>
            <a:r>
              <a:rPr lang="en-MY" dirty="0" smtClean="0"/>
              <a:t> God.</a:t>
            </a:r>
          </a:p>
          <a:p>
            <a:pPr>
              <a:buNone/>
            </a:pPr>
            <a:endParaRPr lang="en-MY"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t>Barry Chant</a:t>
            </a:r>
            <a:r>
              <a:rPr lang="en-MY" dirty="0" smtClean="0"/>
              <a:t> </a:t>
            </a:r>
            <a:r>
              <a:rPr lang="en-MY" dirty="0" smtClean="0"/>
              <a:t/>
            </a:r>
            <a:br>
              <a:rPr lang="en-MY" dirty="0" smtClean="0"/>
            </a:br>
            <a:r>
              <a:rPr lang="en-MY" dirty="0" smtClean="0"/>
              <a:t>(Breaking the Power of the Past)</a:t>
            </a:r>
            <a:endParaRPr lang="en-MY" dirty="0"/>
          </a:p>
        </p:txBody>
      </p:sp>
      <p:sp>
        <p:nvSpPr>
          <p:cNvPr id="3" name="Content Placeholder 2"/>
          <p:cNvSpPr>
            <a:spLocks noGrp="1"/>
          </p:cNvSpPr>
          <p:nvPr>
            <p:ph idx="1"/>
          </p:nvPr>
        </p:nvSpPr>
        <p:spPr/>
        <p:txBody>
          <a:bodyPr/>
          <a:lstStyle/>
          <a:p>
            <a:pPr>
              <a:buNone/>
            </a:pPr>
            <a:r>
              <a:rPr lang="en-MY" dirty="0" smtClean="0"/>
              <a:t>    “the Greek adjective used here (</a:t>
            </a:r>
            <a:r>
              <a:rPr lang="en-MY" dirty="0" err="1" smtClean="0"/>
              <a:t>alaletos</a:t>
            </a:r>
            <a:r>
              <a:rPr lang="en-MY" dirty="0" smtClean="0"/>
              <a:t>) does not mean totally inexpressible. There is another word for that (</a:t>
            </a:r>
            <a:r>
              <a:rPr lang="en-MY" dirty="0" err="1" smtClean="0"/>
              <a:t>alalos</a:t>
            </a:r>
            <a:r>
              <a:rPr lang="en-MY" dirty="0" smtClean="0"/>
              <a:t> – unable to speak, dumb). What it means is ‘unable to be expressed in rational speech’. So the Holy Spirit enables us to intercede in ways which transcends normal linguistic forms. (the phrase occurs in secular Greek, for example, to describe shared secrets of love.)”</a:t>
            </a:r>
          </a:p>
          <a:p>
            <a:pPr>
              <a:buNone/>
            </a:pPr>
            <a:endParaRPr lang="en-MY"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err="1" smtClean="0"/>
              <a:t>Eerdmans</a:t>
            </a:r>
            <a:r>
              <a:rPr lang="en-MY" dirty="0" smtClean="0"/>
              <a:t> Murray: The Epistles to the Romans 1973</a:t>
            </a:r>
            <a:endParaRPr lang="en-MY" dirty="0"/>
          </a:p>
        </p:txBody>
      </p:sp>
      <p:sp>
        <p:nvSpPr>
          <p:cNvPr id="3" name="Content Placeholder 2"/>
          <p:cNvSpPr>
            <a:spLocks noGrp="1"/>
          </p:cNvSpPr>
          <p:nvPr>
            <p:ph idx="1"/>
          </p:nvPr>
        </p:nvSpPr>
        <p:spPr>
          <a:xfrm>
            <a:off x="0" y="1571613"/>
            <a:ext cx="9144000" cy="5286388"/>
          </a:xfrm>
        </p:spPr>
        <p:txBody>
          <a:bodyPr>
            <a:normAutofit fontScale="70000" lnSpcReduction="20000"/>
          </a:bodyPr>
          <a:lstStyle/>
          <a:p>
            <a:pPr>
              <a:buNone/>
            </a:pPr>
            <a:r>
              <a:rPr lang="en-MY" dirty="0" smtClean="0"/>
              <a:t>	</a:t>
            </a:r>
            <a:r>
              <a:rPr lang="en-MY" sz="4000" dirty="0" smtClean="0"/>
              <a:t>“The groaning will have to be understood as the groaning which are registered in the hearts of the children of God. We cannot reasonably think of the Holy Spirit himself, apart from the agency and instrumentality of those on whose behalf he intercedes, as presenting his intercessions to the Father in the form of his own </a:t>
            </a:r>
            <a:r>
              <a:rPr lang="en-MY" sz="4000" dirty="0" err="1" smtClean="0"/>
              <a:t>groanings</a:t>
            </a:r>
            <a:r>
              <a:rPr lang="en-MY" sz="4000" dirty="0" smtClean="0"/>
              <a:t>. The reference to the hearts in verse 27 clearly implies that the hearts are those of the children of God. It must be, therefore, in their hearts that the groaning take place and </a:t>
            </a:r>
            <a:r>
              <a:rPr lang="en-MY" sz="4000" dirty="0" err="1" smtClean="0"/>
              <a:t>groanings</a:t>
            </a:r>
            <a:r>
              <a:rPr lang="en-MY" sz="4000" dirty="0" smtClean="0"/>
              <a:t> are those of the saints. They are, however, the media of the Holy Spirit’s intercessions and they ascend to the throne of grace in the form of </a:t>
            </a:r>
            <a:r>
              <a:rPr lang="en-MY" sz="4000" dirty="0" err="1" smtClean="0"/>
              <a:t>groanings</a:t>
            </a:r>
            <a:r>
              <a:rPr lang="en-MY" sz="4000" dirty="0" smtClean="0"/>
              <a:t>.”</a:t>
            </a:r>
          </a:p>
          <a:p>
            <a:pPr>
              <a:buNone/>
            </a:pPr>
            <a:endParaRPr lang="en-MY" dirty="0" smtClean="0"/>
          </a:p>
          <a:p>
            <a:pPr>
              <a:buNone/>
            </a:pPr>
            <a:endParaRPr lang="en-MY"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John Calvin</a:t>
            </a:r>
            <a:endParaRPr lang="en-MY" dirty="0"/>
          </a:p>
        </p:txBody>
      </p:sp>
      <p:sp>
        <p:nvSpPr>
          <p:cNvPr id="3" name="Content Placeholder 2"/>
          <p:cNvSpPr>
            <a:spLocks noGrp="1"/>
          </p:cNvSpPr>
          <p:nvPr>
            <p:ph idx="1"/>
          </p:nvPr>
        </p:nvSpPr>
        <p:spPr/>
        <p:txBody>
          <a:bodyPr/>
          <a:lstStyle/>
          <a:p>
            <a:pPr>
              <a:buNone/>
            </a:pPr>
            <a:r>
              <a:rPr lang="en-MY" dirty="0" smtClean="0"/>
              <a:t>    “Not that he [the Spirit] actually prays or groans but arouses in us assurance, desires, and sighs, to conceive which our natural powers could scarcely suffice. And Paul, with </a:t>
            </a:r>
            <a:r>
              <a:rPr lang="en-MY" dirty="0" smtClean="0"/>
              <a:t>good </a:t>
            </a:r>
            <a:r>
              <a:rPr lang="en-MY" dirty="0" smtClean="0"/>
              <a:t>reason, calls ‘unspeakable’ these groans which believers give forth under the guidance of the Spirit.” </a:t>
            </a:r>
          </a:p>
          <a:p>
            <a:pPr>
              <a:buNone/>
            </a:pPr>
            <a:endParaRPr lang="en-MY"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1 Corinthians 14:13-15</a:t>
            </a:r>
            <a:endParaRPr lang="en-MY" dirty="0"/>
          </a:p>
        </p:txBody>
      </p:sp>
      <p:sp>
        <p:nvSpPr>
          <p:cNvPr id="3" name="Content Placeholder 2"/>
          <p:cNvSpPr>
            <a:spLocks noGrp="1"/>
          </p:cNvSpPr>
          <p:nvPr>
            <p:ph idx="1"/>
          </p:nvPr>
        </p:nvSpPr>
        <p:spPr/>
        <p:txBody>
          <a:bodyPr/>
          <a:lstStyle/>
          <a:p>
            <a:pPr>
              <a:buNone/>
            </a:pPr>
            <a:r>
              <a:rPr lang="en-MY" b="1" baseline="30000" dirty="0" smtClean="0"/>
              <a:t>	13 </a:t>
            </a:r>
            <a:r>
              <a:rPr lang="en-MY" dirty="0" smtClean="0"/>
              <a:t>Therefore let him who speaks in a tongue pray that he may interpret. </a:t>
            </a:r>
            <a:r>
              <a:rPr lang="en-MY" b="1" baseline="30000" dirty="0" smtClean="0"/>
              <a:t>14 </a:t>
            </a:r>
            <a:r>
              <a:rPr lang="en-MY" b="1" dirty="0" smtClean="0"/>
              <a:t>For if I pray in a tongue, my spirit prays</a:t>
            </a:r>
            <a:r>
              <a:rPr lang="en-MY" dirty="0" smtClean="0"/>
              <a:t>, but my understanding is unfruitful. </a:t>
            </a:r>
            <a:r>
              <a:rPr lang="en-MY" b="1" baseline="30000" dirty="0" smtClean="0"/>
              <a:t>15 </a:t>
            </a:r>
            <a:r>
              <a:rPr lang="en-MY" dirty="0" smtClean="0"/>
              <a:t>What is </a:t>
            </a:r>
            <a:r>
              <a:rPr lang="en-MY" i="1" dirty="0" smtClean="0"/>
              <a:t>the conclusion</a:t>
            </a:r>
            <a:r>
              <a:rPr lang="en-MY" dirty="0" smtClean="0"/>
              <a:t> then? I will pray with the spirit, and I will also pray with the understanding. I will sing with the spirit, and I will also sing with the understanding. </a:t>
            </a:r>
          </a:p>
          <a:p>
            <a:pPr>
              <a:buNone/>
            </a:pPr>
            <a:endParaRPr lang="en-MY"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Ephesians 6:18</a:t>
            </a:r>
            <a:endParaRPr lang="en-MY" dirty="0"/>
          </a:p>
        </p:txBody>
      </p:sp>
      <p:sp>
        <p:nvSpPr>
          <p:cNvPr id="3" name="Content Placeholder 2"/>
          <p:cNvSpPr>
            <a:spLocks noGrp="1"/>
          </p:cNvSpPr>
          <p:nvPr>
            <p:ph idx="1"/>
          </p:nvPr>
        </p:nvSpPr>
        <p:spPr/>
        <p:txBody>
          <a:bodyPr/>
          <a:lstStyle/>
          <a:p>
            <a:pPr>
              <a:buNone/>
            </a:pPr>
            <a:r>
              <a:rPr lang="en-MY" b="1" baseline="30000" dirty="0" smtClean="0"/>
              <a:t>18 </a:t>
            </a:r>
            <a:r>
              <a:rPr lang="en-MY" b="1" dirty="0" smtClean="0"/>
              <a:t>praying always with all prayer and supplication in the Spirit, being watchful to this end with all perseverance and supplication for all the saints—</a:t>
            </a:r>
            <a:r>
              <a:rPr lang="en-MY" dirty="0" smtClean="0"/>
              <a:t> </a:t>
            </a:r>
            <a:endParaRPr lang="en-MY"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sp>
        <p:nvSpPr>
          <p:cNvPr id="3" name="Content Placeholder 2"/>
          <p:cNvSpPr>
            <a:spLocks noGrp="1"/>
          </p:cNvSpPr>
          <p:nvPr>
            <p:ph idx="1"/>
          </p:nvPr>
        </p:nvSpPr>
        <p:spPr/>
        <p:txBody>
          <a:bodyPr/>
          <a:lstStyle/>
          <a:p>
            <a:pPr>
              <a:buNone/>
            </a:pPr>
            <a:r>
              <a:rPr lang="en-MY" b="1" u="sng" dirty="0" smtClean="0"/>
              <a:t>1 Corinthians 14:4</a:t>
            </a:r>
            <a:endParaRPr lang="en-MY" dirty="0" smtClean="0"/>
          </a:p>
          <a:p>
            <a:pPr>
              <a:buNone/>
            </a:pPr>
            <a:r>
              <a:rPr lang="en-MY" b="1" baseline="30000" dirty="0" smtClean="0"/>
              <a:t>4 </a:t>
            </a:r>
            <a:r>
              <a:rPr lang="en-MY" dirty="0" smtClean="0"/>
              <a:t>He who speaks in a tongue edifies himself,</a:t>
            </a:r>
          </a:p>
          <a:p>
            <a:pPr>
              <a:buNone/>
            </a:pPr>
            <a:r>
              <a:rPr lang="en-MY" b="1" dirty="0" smtClean="0"/>
              <a:t> </a:t>
            </a:r>
            <a:endParaRPr lang="en-MY" dirty="0" smtClean="0"/>
          </a:p>
          <a:p>
            <a:pPr>
              <a:buNone/>
            </a:pPr>
            <a:r>
              <a:rPr lang="en-MY" b="1" u="sng" dirty="0" smtClean="0"/>
              <a:t>Jude 20</a:t>
            </a:r>
            <a:endParaRPr lang="en-MY" dirty="0" smtClean="0"/>
          </a:p>
          <a:p>
            <a:pPr>
              <a:buNone/>
            </a:pPr>
            <a:r>
              <a:rPr lang="en-MY" b="1" baseline="30000" dirty="0" smtClean="0"/>
              <a:t>20 </a:t>
            </a:r>
            <a:r>
              <a:rPr lang="en-MY" dirty="0" smtClean="0"/>
              <a:t>But you, beloved, building yourselves up on your most holy faith, praying in the Holy Spirit,......</a:t>
            </a:r>
          </a:p>
          <a:p>
            <a:pPr>
              <a:buNone/>
            </a:pPr>
            <a:endParaRPr lang="en-MY"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lated image"/>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TextBox 2"/>
          <p:cNvSpPr txBox="1"/>
          <p:nvPr/>
        </p:nvSpPr>
        <p:spPr>
          <a:xfrm>
            <a:off x="1428728" y="3357562"/>
            <a:ext cx="8796440" cy="1569660"/>
          </a:xfrm>
          <a:prstGeom prst="rect">
            <a:avLst/>
          </a:prstGeom>
          <a:noFill/>
        </p:spPr>
        <p:txBody>
          <a:bodyPr wrap="square" rtlCol="0">
            <a:spAutoFit/>
          </a:bodyPr>
          <a:lstStyle/>
          <a:p>
            <a:r>
              <a:rPr lang="en-MY" sz="4800" b="1" dirty="0" smtClean="0"/>
              <a:t>Jackie </a:t>
            </a:r>
            <a:r>
              <a:rPr lang="en-MY" sz="4800" b="1" dirty="0" err="1" smtClean="0"/>
              <a:t>Pullinger</a:t>
            </a:r>
            <a:r>
              <a:rPr lang="en-MY" sz="4800" b="1" dirty="0" smtClean="0"/>
              <a:t> </a:t>
            </a:r>
          </a:p>
          <a:p>
            <a:r>
              <a:rPr lang="en-MY" sz="4800" b="1" dirty="0" smtClean="0"/>
              <a:t>and </a:t>
            </a:r>
            <a:r>
              <a:rPr lang="en-MY" sz="4800" b="1" i="1" dirty="0" smtClean="0"/>
              <a:t>Chasing the Dragon</a:t>
            </a:r>
            <a:endParaRPr lang="en-MY" sz="4800" b="1"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sp>
        <p:nvSpPr>
          <p:cNvPr id="3" name="Content Placeholder 2"/>
          <p:cNvSpPr>
            <a:spLocks noGrp="1"/>
          </p:cNvSpPr>
          <p:nvPr>
            <p:ph idx="1"/>
          </p:nvPr>
        </p:nvSpPr>
        <p:spPr/>
        <p:txBody>
          <a:bodyPr/>
          <a:lstStyle/>
          <a:p>
            <a:pPr>
              <a:buNone/>
            </a:pPr>
            <a:endParaRPr lang="en-MY" dirty="0"/>
          </a:p>
        </p:txBody>
      </p:sp>
      <p:pic>
        <p:nvPicPr>
          <p:cNvPr id="13314" name="Picture 2" descr="Image result for prayer posture images"/>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714348" y="1142984"/>
            <a:ext cx="6929486" cy="5016758"/>
          </a:xfrm>
          <a:prstGeom prst="rect">
            <a:avLst/>
          </a:prstGeom>
          <a:noFill/>
        </p:spPr>
        <p:txBody>
          <a:bodyPr wrap="square" rtlCol="0">
            <a:spAutoFit/>
          </a:bodyPr>
          <a:lstStyle/>
          <a:p>
            <a:pPr marL="742950" indent="-742950"/>
            <a:r>
              <a:rPr lang="en-MY" sz="4000" b="1" dirty="0" smtClean="0"/>
              <a:t>4. </a:t>
            </a:r>
            <a:r>
              <a:rPr lang="en-MY" sz="4000" b="1" u="sng" dirty="0" smtClean="0"/>
              <a:t>Focus in prayer</a:t>
            </a:r>
            <a:r>
              <a:rPr lang="en-MY" sz="4000" b="1" i="1" u="sng" dirty="0" smtClean="0"/>
              <a:t>: </a:t>
            </a:r>
          </a:p>
          <a:p>
            <a:pPr marL="742950" indent="-742950"/>
            <a:r>
              <a:rPr lang="en-MY" sz="4000" b="1" dirty="0" smtClean="0"/>
              <a:t>     </a:t>
            </a:r>
            <a:r>
              <a:rPr lang="en-MY" sz="4000" b="1" i="1" dirty="0" smtClean="0"/>
              <a:t>  ...being watchful to thi</a:t>
            </a:r>
            <a:r>
              <a:rPr lang="en-MY" sz="4000" b="1" i="1" dirty="0" smtClean="0">
                <a:solidFill>
                  <a:schemeClr val="bg1"/>
                </a:solidFill>
              </a:rPr>
              <a:t>s e</a:t>
            </a:r>
            <a:r>
              <a:rPr lang="en-MY" sz="4000" b="1" i="1" dirty="0" smtClean="0"/>
              <a:t>nd with all perseverance and supplication f</a:t>
            </a:r>
            <a:r>
              <a:rPr lang="en-MY" sz="4000" b="1" i="1" dirty="0" smtClean="0">
                <a:solidFill>
                  <a:schemeClr val="bg1"/>
                </a:solidFill>
              </a:rPr>
              <a:t>or all th</a:t>
            </a:r>
            <a:r>
              <a:rPr lang="en-MY" sz="4000" b="1" i="1" dirty="0" smtClean="0"/>
              <a:t>e</a:t>
            </a:r>
            <a:r>
              <a:rPr lang="en-MY" sz="4000" b="1" i="1" dirty="0" smtClean="0">
                <a:solidFill>
                  <a:schemeClr val="bg1"/>
                </a:solidFill>
              </a:rPr>
              <a:t> </a:t>
            </a:r>
            <a:r>
              <a:rPr lang="en-MY" sz="4000" b="1" i="1" dirty="0" smtClean="0"/>
              <a:t>saints— </a:t>
            </a:r>
            <a:endParaRPr lang="en-MY" sz="4000" dirty="0" smtClean="0"/>
          </a:p>
          <a:p>
            <a:pPr marL="742950" indent="-742950"/>
            <a:r>
              <a:rPr lang="en-MY" sz="4000" b="1" dirty="0" smtClean="0"/>
              <a:t> </a:t>
            </a:r>
            <a:endParaRPr lang="en-MY" sz="4000" dirty="0" smtClean="0"/>
          </a:p>
          <a:p>
            <a:pPr marL="742950" lvl="0" indent="-742950"/>
            <a:endParaRPr lang="en-MY" sz="4000" b="1" dirty="0" smtClean="0"/>
          </a:p>
          <a:p>
            <a:pPr marL="742950" indent="-742950"/>
            <a:endParaRPr lang="en-MY" sz="4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1 Peter 5:8</a:t>
            </a:r>
            <a:endParaRPr lang="en-MY" dirty="0"/>
          </a:p>
        </p:txBody>
      </p:sp>
      <p:sp>
        <p:nvSpPr>
          <p:cNvPr id="3" name="Content Placeholder 2"/>
          <p:cNvSpPr>
            <a:spLocks noGrp="1"/>
          </p:cNvSpPr>
          <p:nvPr>
            <p:ph idx="1"/>
          </p:nvPr>
        </p:nvSpPr>
        <p:spPr/>
        <p:txBody>
          <a:bodyPr/>
          <a:lstStyle/>
          <a:p>
            <a:pPr>
              <a:buNone/>
            </a:pPr>
            <a:r>
              <a:rPr lang="en-MY" b="1" dirty="0" smtClean="0"/>
              <a:t>	</a:t>
            </a:r>
            <a:r>
              <a:rPr lang="en-MY" dirty="0" smtClean="0"/>
              <a:t>Be sober, be vigilant; because your adversary the devil walks about like a roaring lion, seeking whom he may devour.</a:t>
            </a:r>
          </a:p>
          <a:p>
            <a:pPr>
              <a:buNone/>
            </a:pPr>
            <a:endParaRPr lang="en-MY"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2 Corinthians 2:11</a:t>
            </a:r>
            <a:endParaRPr lang="en-MY" dirty="0"/>
          </a:p>
        </p:txBody>
      </p:sp>
      <p:sp>
        <p:nvSpPr>
          <p:cNvPr id="3" name="Content Placeholder 2"/>
          <p:cNvSpPr>
            <a:spLocks noGrp="1"/>
          </p:cNvSpPr>
          <p:nvPr>
            <p:ph idx="1"/>
          </p:nvPr>
        </p:nvSpPr>
        <p:spPr/>
        <p:txBody>
          <a:bodyPr/>
          <a:lstStyle/>
          <a:p>
            <a:pPr>
              <a:buNone/>
            </a:pPr>
            <a:r>
              <a:rPr lang="en-MY" b="1" baseline="30000" dirty="0" smtClean="0"/>
              <a:t>11 </a:t>
            </a:r>
            <a:r>
              <a:rPr lang="en-MY" dirty="0" smtClean="0"/>
              <a:t>lest Satan should take advantage of us; for we are not ignorant of his devices.</a:t>
            </a:r>
          </a:p>
          <a:p>
            <a:endParaRPr lang="en-MY"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t>Finale: Prayer &amp; Evangelism</a:t>
            </a:r>
            <a:r>
              <a:rPr lang="en-MY" dirty="0" smtClean="0"/>
              <a:t/>
            </a:r>
            <a:br>
              <a:rPr lang="en-MY" dirty="0" smtClean="0"/>
            </a:br>
            <a:r>
              <a:rPr lang="en-MY" dirty="0" smtClean="0"/>
              <a:t>Ephesians 6:19-20</a:t>
            </a:r>
            <a:endParaRPr lang="en-MY" dirty="0"/>
          </a:p>
        </p:txBody>
      </p:sp>
      <p:sp>
        <p:nvSpPr>
          <p:cNvPr id="3" name="Content Placeholder 2"/>
          <p:cNvSpPr>
            <a:spLocks noGrp="1"/>
          </p:cNvSpPr>
          <p:nvPr>
            <p:ph idx="1"/>
          </p:nvPr>
        </p:nvSpPr>
        <p:spPr/>
        <p:txBody>
          <a:bodyPr/>
          <a:lstStyle/>
          <a:p>
            <a:pPr>
              <a:buNone/>
            </a:pPr>
            <a:r>
              <a:rPr lang="en-MY" b="1" i="1" baseline="30000" dirty="0" smtClean="0"/>
              <a:t>19 </a:t>
            </a:r>
            <a:r>
              <a:rPr lang="en-MY" i="1" dirty="0" smtClean="0"/>
              <a:t>and for me, that utterance may be given to me, that I may open my mouth boldly to make known the mystery of the gospel, </a:t>
            </a:r>
            <a:r>
              <a:rPr lang="en-MY" b="1" i="1" baseline="30000" dirty="0" smtClean="0"/>
              <a:t>20 </a:t>
            </a:r>
            <a:r>
              <a:rPr lang="en-MY" i="1" dirty="0" smtClean="0"/>
              <a:t>for which I am an ambassador in chains; that in it I may speak boldly, as I ought to speak.</a:t>
            </a:r>
            <a:endParaRPr lang="en-MY" dirty="0" smtClean="0"/>
          </a:p>
          <a:p>
            <a:pPr>
              <a:buNone/>
            </a:pPr>
            <a:endParaRPr lang="en-MY"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holy spirit images"/>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TextBox 2"/>
          <p:cNvSpPr txBox="1"/>
          <p:nvPr/>
        </p:nvSpPr>
        <p:spPr>
          <a:xfrm>
            <a:off x="2857487" y="2571744"/>
            <a:ext cx="6286513" cy="1938992"/>
          </a:xfrm>
          <a:prstGeom prst="rect">
            <a:avLst/>
          </a:prstGeom>
          <a:noFill/>
        </p:spPr>
        <p:txBody>
          <a:bodyPr wrap="square" rtlCol="0">
            <a:spAutoFit/>
          </a:bodyPr>
          <a:lstStyle/>
          <a:p>
            <a:r>
              <a:rPr lang="en-MY" sz="4000" b="1" dirty="0" smtClean="0"/>
              <a:t>Moravian Revival</a:t>
            </a:r>
          </a:p>
          <a:p>
            <a:r>
              <a:rPr lang="en-MY" sz="4000" b="1" dirty="0" smtClean="0"/>
              <a:t>100 years of prayer </a:t>
            </a:r>
          </a:p>
          <a:p>
            <a:r>
              <a:rPr lang="en-MY" sz="4000" b="1" dirty="0" smtClean="0"/>
              <a:t>300 missionaries</a:t>
            </a:r>
            <a:endParaRPr lang="en-MY" sz="4000"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19458" name="Picture 2" descr="Image result for armor of god imag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Ephesians 6:18</a:t>
            </a:r>
            <a:endParaRPr lang="en-MY" dirty="0"/>
          </a:p>
        </p:txBody>
      </p:sp>
      <p:sp>
        <p:nvSpPr>
          <p:cNvPr id="3" name="Content Placeholder 2"/>
          <p:cNvSpPr>
            <a:spLocks noGrp="1"/>
          </p:cNvSpPr>
          <p:nvPr>
            <p:ph idx="1"/>
          </p:nvPr>
        </p:nvSpPr>
        <p:spPr/>
        <p:txBody>
          <a:bodyPr/>
          <a:lstStyle/>
          <a:p>
            <a:pPr>
              <a:buNone/>
            </a:pPr>
            <a:r>
              <a:rPr lang="en-MY" b="1" dirty="0" smtClean="0"/>
              <a:t>4 aspects of prayer</a:t>
            </a:r>
          </a:p>
          <a:p>
            <a:pPr lvl="0"/>
            <a:r>
              <a:rPr lang="en-MY" dirty="0" smtClean="0"/>
              <a:t>1.	Frequency of prayer</a:t>
            </a:r>
          </a:p>
          <a:p>
            <a:pPr lvl="0"/>
            <a:r>
              <a:rPr lang="en-MY" dirty="0" smtClean="0"/>
              <a:t>2.	Forms of prayer</a:t>
            </a:r>
          </a:p>
          <a:p>
            <a:pPr lvl="0"/>
            <a:r>
              <a:rPr lang="en-MY" dirty="0" smtClean="0"/>
              <a:t>3. </a:t>
            </a:r>
            <a:r>
              <a:rPr lang="en-MY" dirty="0" smtClean="0"/>
              <a:t> “Force” </a:t>
            </a:r>
            <a:r>
              <a:rPr lang="en-MY" dirty="0" smtClean="0"/>
              <a:t>of prayer </a:t>
            </a:r>
          </a:p>
          <a:p>
            <a:pPr lvl="0"/>
            <a:r>
              <a:rPr lang="en-MY" dirty="0" smtClean="0"/>
              <a:t>4. </a:t>
            </a:r>
            <a:r>
              <a:rPr lang="en-MY" dirty="0" smtClean="0"/>
              <a:t> Focus </a:t>
            </a:r>
            <a:r>
              <a:rPr lang="en-MY" dirty="0" smtClean="0"/>
              <a:t>of prayer</a:t>
            </a:r>
          </a:p>
          <a:p>
            <a:endParaRPr lang="en-MY"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sp>
        <p:nvSpPr>
          <p:cNvPr id="3" name="Content Placeholder 2"/>
          <p:cNvSpPr>
            <a:spLocks noGrp="1"/>
          </p:cNvSpPr>
          <p:nvPr>
            <p:ph idx="1"/>
          </p:nvPr>
        </p:nvSpPr>
        <p:spPr/>
        <p:txBody>
          <a:bodyPr/>
          <a:lstStyle/>
          <a:p>
            <a:pPr>
              <a:buNone/>
            </a:pPr>
            <a:endParaRPr lang="en-MY" dirty="0"/>
          </a:p>
        </p:txBody>
      </p:sp>
      <p:pic>
        <p:nvPicPr>
          <p:cNvPr id="13314" name="Picture 2" descr="Image result for prayer posture images"/>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1142976" y="1142984"/>
            <a:ext cx="6143668" cy="1323439"/>
          </a:xfrm>
          <a:prstGeom prst="rect">
            <a:avLst/>
          </a:prstGeom>
          <a:noFill/>
        </p:spPr>
        <p:txBody>
          <a:bodyPr wrap="square" rtlCol="0">
            <a:spAutoFit/>
          </a:bodyPr>
          <a:lstStyle/>
          <a:p>
            <a:pPr marL="742950" indent="-742950">
              <a:buAutoNum type="arabicPeriod"/>
            </a:pPr>
            <a:r>
              <a:rPr lang="en-MY" sz="4000" b="1" u="sng" dirty="0" smtClean="0"/>
              <a:t>Frequency of prayer</a:t>
            </a:r>
            <a:r>
              <a:rPr lang="en-MY" sz="4000" b="1" dirty="0" smtClean="0"/>
              <a:t>:</a:t>
            </a:r>
          </a:p>
          <a:p>
            <a:pPr marL="742950" indent="-742950"/>
            <a:r>
              <a:rPr lang="en-MY" sz="4000" b="1" dirty="0" smtClean="0"/>
              <a:t>        Pray always</a:t>
            </a:r>
            <a:endParaRPr lang="en-MY" sz="4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Luke 18:1-8</a:t>
            </a:r>
            <a:endParaRPr lang="en-MY" dirty="0"/>
          </a:p>
        </p:txBody>
      </p:sp>
      <p:sp>
        <p:nvSpPr>
          <p:cNvPr id="3" name="Content Placeholder 2"/>
          <p:cNvSpPr>
            <a:spLocks noGrp="1"/>
          </p:cNvSpPr>
          <p:nvPr>
            <p:ph idx="1"/>
          </p:nvPr>
        </p:nvSpPr>
        <p:spPr/>
        <p:txBody>
          <a:bodyPr>
            <a:normAutofit fontScale="92500" lnSpcReduction="20000"/>
          </a:bodyPr>
          <a:lstStyle/>
          <a:p>
            <a:pPr>
              <a:buNone/>
            </a:pPr>
            <a:r>
              <a:rPr lang="en-MY" dirty="0" smtClean="0"/>
              <a:t>Then He spoke a parable to them, that men </a:t>
            </a:r>
            <a:r>
              <a:rPr lang="en-MY" b="1" i="1" dirty="0" smtClean="0"/>
              <a:t>always ought to pray and not lose heart</a:t>
            </a:r>
            <a:r>
              <a:rPr lang="en-MY" b="1" dirty="0" smtClean="0"/>
              <a:t>, </a:t>
            </a:r>
            <a:r>
              <a:rPr lang="en-MY" b="1" baseline="30000" dirty="0" smtClean="0"/>
              <a:t>2 </a:t>
            </a:r>
            <a:r>
              <a:rPr lang="en-MY" dirty="0" smtClean="0"/>
              <a:t>saying: “There was in a certain city a judge who did not fear God nor </a:t>
            </a:r>
            <a:r>
              <a:rPr lang="en-MY" baseline="30000" dirty="0" smtClean="0"/>
              <a:t>[</a:t>
            </a:r>
            <a:r>
              <a:rPr lang="en-MY" u="sng" baseline="30000" dirty="0" smtClean="0">
                <a:hlinkClick r:id="rId2" tooltip="See footnote a"/>
              </a:rPr>
              <a:t>a</a:t>
            </a:r>
            <a:r>
              <a:rPr lang="en-MY" baseline="30000" dirty="0" smtClean="0"/>
              <a:t>]</a:t>
            </a:r>
            <a:r>
              <a:rPr lang="en-MY" dirty="0" smtClean="0"/>
              <a:t>regard man. </a:t>
            </a:r>
            <a:r>
              <a:rPr lang="en-MY" b="1" baseline="30000" dirty="0" smtClean="0"/>
              <a:t>3 </a:t>
            </a:r>
            <a:r>
              <a:rPr lang="en-MY" dirty="0" smtClean="0"/>
              <a:t>Now there was a widow in that city; and she came to him, saying, </a:t>
            </a:r>
            <a:r>
              <a:rPr lang="en-MY" baseline="30000" dirty="0" smtClean="0"/>
              <a:t>[</a:t>
            </a:r>
            <a:r>
              <a:rPr lang="en-MY" u="sng" baseline="30000" dirty="0" smtClean="0">
                <a:hlinkClick r:id="rId2" tooltip="See footnote b"/>
              </a:rPr>
              <a:t>b</a:t>
            </a:r>
            <a:r>
              <a:rPr lang="en-MY" baseline="30000" dirty="0" smtClean="0"/>
              <a:t>]</a:t>
            </a:r>
            <a:r>
              <a:rPr lang="en-MY" dirty="0" smtClean="0"/>
              <a:t>‘Get justice for me from my adversary.’</a:t>
            </a:r>
            <a:r>
              <a:rPr lang="en-MY" b="1" baseline="30000" dirty="0" smtClean="0"/>
              <a:t>4 </a:t>
            </a:r>
            <a:r>
              <a:rPr lang="en-MY" dirty="0" smtClean="0"/>
              <a:t>And he would not for a while; but afterward he said within himself, ‘Though I do not fear God nor regard man, </a:t>
            </a:r>
            <a:r>
              <a:rPr lang="en-MY" b="1" baseline="30000" dirty="0" smtClean="0"/>
              <a:t>5 </a:t>
            </a:r>
            <a:r>
              <a:rPr lang="en-MY" dirty="0" smtClean="0"/>
              <a:t>yet because this widow troubles me I will </a:t>
            </a:r>
            <a:r>
              <a:rPr lang="en-MY" baseline="30000" dirty="0" smtClean="0"/>
              <a:t>[</a:t>
            </a:r>
            <a:r>
              <a:rPr lang="en-MY" u="sng" baseline="30000" dirty="0" smtClean="0">
                <a:hlinkClick r:id="rId2" tooltip="See footnote c"/>
              </a:rPr>
              <a:t>c</a:t>
            </a:r>
            <a:r>
              <a:rPr lang="en-MY" baseline="30000" dirty="0" smtClean="0"/>
              <a:t>]</a:t>
            </a:r>
            <a:r>
              <a:rPr lang="en-MY" dirty="0" smtClean="0"/>
              <a:t>avenge her, lest by her continual coming she weary me.’ ”</a:t>
            </a:r>
            <a:endParaRPr lang="en-MY"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Luke 18:1-8</a:t>
            </a:r>
            <a:endParaRPr lang="en-MY" dirty="0"/>
          </a:p>
        </p:txBody>
      </p:sp>
      <p:sp>
        <p:nvSpPr>
          <p:cNvPr id="3" name="Content Placeholder 2"/>
          <p:cNvSpPr>
            <a:spLocks noGrp="1"/>
          </p:cNvSpPr>
          <p:nvPr>
            <p:ph idx="1"/>
          </p:nvPr>
        </p:nvSpPr>
        <p:spPr/>
        <p:txBody>
          <a:bodyPr/>
          <a:lstStyle/>
          <a:p>
            <a:pPr>
              <a:buNone/>
            </a:pPr>
            <a:r>
              <a:rPr lang="en-MY" b="1" baseline="30000" dirty="0" smtClean="0"/>
              <a:t>	6 </a:t>
            </a:r>
            <a:r>
              <a:rPr lang="en-MY" dirty="0" smtClean="0"/>
              <a:t>Then the Lord said, “Hear what the unjust judge said. </a:t>
            </a:r>
            <a:r>
              <a:rPr lang="en-MY" b="1" baseline="30000" dirty="0" smtClean="0"/>
              <a:t>7 </a:t>
            </a:r>
            <a:r>
              <a:rPr lang="en-MY" dirty="0" smtClean="0"/>
              <a:t>And shall God not avenge His own elect who cry out day and night to Him, though He bears long with them? </a:t>
            </a:r>
            <a:r>
              <a:rPr lang="en-MY" b="1" baseline="30000" dirty="0" smtClean="0"/>
              <a:t>8 </a:t>
            </a:r>
            <a:r>
              <a:rPr lang="en-MY" dirty="0" smtClean="0"/>
              <a:t>I tell you that He will avenge them speedily. Nevertheless, when the Son of Man comes, will He really find faith on the earth?”</a:t>
            </a:r>
          </a:p>
          <a:p>
            <a:endParaRPr lang="en-MY"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Daniel 10:12-14</a:t>
            </a:r>
            <a:endParaRPr lang="en-MY" dirty="0"/>
          </a:p>
        </p:txBody>
      </p:sp>
      <p:sp>
        <p:nvSpPr>
          <p:cNvPr id="3" name="Content Placeholder 2"/>
          <p:cNvSpPr>
            <a:spLocks noGrp="1"/>
          </p:cNvSpPr>
          <p:nvPr>
            <p:ph idx="1"/>
          </p:nvPr>
        </p:nvSpPr>
        <p:spPr/>
        <p:txBody>
          <a:bodyPr>
            <a:normAutofit fontScale="85000" lnSpcReduction="10000"/>
          </a:bodyPr>
          <a:lstStyle/>
          <a:p>
            <a:pPr>
              <a:buNone/>
            </a:pPr>
            <a:r>
              <a:rPr lang="en-MY" b="1" baseline="30000" dirty="0" smtClean="0"/>
              <a:t>12 </a:t>
            </a:r>
            <a:r>
              <a:rPr lang="en-MY" dirty="0" smtClean="0"/>
              <a:t>Then he </a:t>
            </a:r>
            <a:r>
              <a:rPr lang="en-MY" dirty="0" smtClean="0"/>
              <a:t>(the angel) said </a:t>
            </a:r>
            <a:r>
              <a:rPr lang="en-MY" dirty="0" smtClean="0"/>
              <a:t>to me, “Do not fear, Daniel, for from the first day that you set your heart to understand, and to humble yourself before your God, your words were heard; and I have come because of your words. </a:t>
            </a:r>
            <a:r>
              <a:rPr lang="en-MY" b="1" i="1" baseline="30000" dirty="0" smtClean="0"/>
              <a:t>13 </a:t>
            </a:r>
            <a:r>
              <a:rPr lang="en-MY" b="1" i="1" dirty="0" smtClean="0"/>
              <a:t>But the prince of the kingdom of Persia withstood me twenty-one days</a:t>
            </a:r>
            <a:r>
              <a:rPr lang="en-MY" dirty="0" smtClean="0"/>
              <a:t>; and behold, Michael, one of the chief princes, came to help me, for I had been left alone there with the kings of Persia. </a:t>
            </a:r>
            <a:r>
              <a:rPr lang="en-MY" b="1" baseline="30000" dirty="0" smtClean="0"/>
              <a:t>14 </a:t>
            </a:r>
            <a:r>
              <a:rPr lang="en-MY" dirty="0" smtClean="0"/>
              <a:t>Now I have come to make you understand what will happen to your people in the latter days, for the vision </a:t>
            </a:r>
            <a:r>
              <a:rPr lang="en-MY" i="1" dirty="0" smtClean="0"/>
              <a:t>refers</a:t>
            </a:r>
            <a:r>
              <a:rPr lang="en-MY" dirty="0" smtClean="0"/>
              <a:t> to </a:t>
            </a:r>
            <a:r>
              <a:rPr lang="en-MY" i="1" dirty="0" smtClean="0"/>
              <a:t>many</a:t>
            </a:r>
            <a:r>
              <a:rPr lang="en-MY" dirty="0" smtClean="0"/>
              <a:t> days yet </a:t>
            </a:r>
            <a:r>
              <a:rPr lang="en-MY" i="1" dirty="0" smtClean="0"/>
              <a:t>to come.</a:t>
            </a:r>
            <a:r>
              <a:rPr lang="en-MY" dirty="0" smtClean="0"/>
              <a:t>”</a:t>
            </a:r>
            <a:endParaRPr lang="en-MY"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15362" name="Picture 2" descr="Related image"/>
          <p:cNvPicPr>
            <a:picLocks noChangeAspect="1" noChangeArrowheads="1"/>
          </p:cNvPicPr>
          <p:nvPr/>
        </p:nvPicPr>
        <p:blipFill>
          <a:blip r:embed="rId2"/>
          <a:srcRect/>
          <a:stretch>
            <a:fillRect/>
          </a:stretch>
        </p:blipFill>
        <p:spPr bwMode="auto">
          <a:xfrm>
            <a:off x="0" y="0"/>
            <a:ext cx="9143999" cy="6857999"/>
          </a:xfrm>
          <a:prstGeom prst="rect">
            <a:avLst/>
          </a:prstGeom>
          <a:noFill/>
        </p:spPr>
      </p:pic>
      <p:sp>
        <p:nvSpPr>
          <p:cNvPr id="5" name="TextBox 4"/>
          <p:cNvSpPr txBox="1"/>
          <p:nvPr/>
        </p:nvSpPr>
        <p:spPr>
          <a:xfrm>
            <a:off x="3643307" y="2857496"/>
            <a:ext cx="5286412" cy="1938992"/>
          </a:xfrm>
          <a:prstGeom prst="rect">
            <a:avLst/>
          </a:prstGeom>
          <a:noFill/>
        </p:spPr>
        <p:txBody>
          <a:bodyPr wrap="square" rtlCol="0">
            <a:spAutoFit/>
          </a:bodyPr>
          <a:lstStyle/>
          <a:p>
            <a:r>
              <a:rPr lang="en-MY"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Brother Lawrence</a:t>
            </a:r>
          </a:p>
          <a:p>
            <a:r>
              <a:rPr lang="en-MY"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a:t>
            </a:r>
            <a:r>
              <a:rPr lang="en-MY"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Practice of the </a:t>
            </a:r>
          </a:p>
          <a:p>
            <a:r>
              <a:rPr lang="en-MY"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Presence of God</a:t>
            </a:r>
            <a:endParaRPr lang="en-MY" sz="4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138</TotalTime>
  <Words>321</Words>
  <Application>Microsoft Office PowerPoint</Application>
  <PresentationFormat>On-screen Show (4:3)</PresentationFormat>
  <Paragraphs>60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Module</vt:lpstr>
      <vt:lpstr>Keep On Praying </vt:lpstr>
      <vt:lpstr>Ephesians 6:18</vt:lpstr>
      <vt:lpstr>Slide 3</vt:lpstr>
      <vt:lpstr>Ephesians 6:18</vt:lpstr>
      <vt:lpstr>Slide 5</vt:lpstr>
      <vt:lpstr>Luke 18:1-8</vt:lpstr>
      <vt:lpstr>Luke 18:1-8</vt:lpstr>
      <vt:lpstr>Daniel 10:12-14</vt:lpstr>
      <vt:lpstr>Slide 9</vt:lpstr>
      <vt:lpstr>The Practice of the Presence of God </vt:lpstr>
      <vt:lpstr>The Practice of the Presence of God</vt:lpstr>
      <vt:lpstr>Slide 12</vt:lpstr>
      <vt:lpstr>Slide 13</vt:lpstr>
      <vt:lpstr>  Matthew Henry</vt:lpstr>
      <vt:lpstr>Romans 8:26-27</vt:lpstr>
      <vt:lpstr>Barry Chant  (Breaking the Power of the Past)</vt:lpstr>
      <vt:lpstr>Eerdmans Murray: The Epistles to the Romans 1973</vt:lpstr>
      <vt:lpstr>John Calvin</vt:lpstr>
      <vt:lpstr>1 Corinthians 14:13-15</vt:lpstr>
      <vt:lpstr>Slide 20</vt:lpstr>
      <vt:lpstr>Slide 21</vt:lpstr>
      <vt:lpstr>Slide 22</vt:lpstr>
      <vt:lpstr>1 Peter 5:8</vt:lpstr>
      <vt:lpstr>2 Corinthians 2:11</vt:lpstr>
      <vt:lpstr>Finale: Prayer &amp; Evangelism Ephesians 6:19-20</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Raymond PC</dc:creator>
  <cp:lastModifiedBy>Raymond PC</cp:lastModifiedBy>
  <cp:revision>38</cp:revision>
  <dcterms:created xsi:type="dcterms:W3CDTF">2018-10-19T10:24:48Z</dcterms:created>
  <dcterms:modified xsi:type="dcterms:W3CDTF">2018-10-21T00:21:22Z</dcterms:modified>
</cp:coreProperties>
</file>