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86" r:id="rId2"/>
    <p:sldId id="296" r:id="rId3"/>
    <p:sldId id="297" r:id="rId4"/>
    <p:sldId id="287" r:id="rId5"/>
    <p:sldId id="285" r:id="rId6"/>
    <p:sldId id="288" r:id="rId7"/>
    <p:sldId id="289" r:id="rId8"/>
    <p:sldId id="295" r:id="rId9"/>
    <p:sldId id="291" r:id="rId10"/>
    <p:sldId id="292" r:id="rId11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14" y="-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8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82A3BE-201E-4CAC-9832-EDE3C88747A2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3FF7B5-CBF3-4DB5-ACC2-3359B3B08DEA}">
      <dgm:prSet phldrT="[Text]" custT="1"/>
      <dgm:spPr/>
      <dgm:t>
        <a:bodyPr/>
        <a:lstStyle/>
        <a:p>
          <a:r>
            <a:rPr lang="en-US" sz="3300" dirty="0"/>
            <a:t>SRM Kick-off</a:t>
          </a:r>
          <a:br>
            <a:rPr lang="en-US" sz="3300" dirty="0"/>
          </a:br>
          <a:r>
            <a:rPr lang="en-US" sz="2400" dirty="0"/>
            <a:t>Jan 2016</a:t>
          </a:r>
          <a:endParaRPr lang="en-US" sz="3300" dirty="0"/>
        </a:p>
      </dgm:t>
    </dgm:pt>
    <dgm:pt modelId="{8988D273-DE2E-4B57-8226-37FC94A7809D}" type="parTrans" cxnId="{89ECA858-4A9E-4035-83B2-66B12DBB7909}">
      <dgm:prSet/>
      <dgm:spPr/>
      <dgm:t>
        <a:bodyPr/>
        <a:lstStyle/>
        <a:p>
          <a:endParaRPr lang="en-US"/>
        </a:p>
      </dgm:t>
    </dgm:pt>
    <dgm:pt modelId="{88615BA7-E52D-47DE-8833-37BC0E919580}" type="sibTrans" cxnId="{89ECA858-4A9E-4035-83B2-66B12DBB7909}">
      <dgm:prSet/>
      <dgm:spPr/>
      <dgm:t>
        <a:bodyPr/>
        <a:lstStyle/>
        <a:p>
          <a:endParaRPr lang="en-US"/>
        </a:p>
      </dgm:t>
    </dgm:pt>
    <dgm:pt modelId="{C92F324E-525A-4625-862E-29B2619D101D}">
      <dgm:prSet phldrT="[Text]" custT="1"/>
      <dgm:spPr/>
      <dgm:t>
        <a:bodyPr/>
        <a:lstStyle/>
        <a:p>
          <a:r>
            <a:rPr lang="en-US" sz="2600" dirty="0"/>
            <a:t>Forum for the Future</a:t>
          </a:r>
          <a:br>
            <a:rPr lang="en-US" sz="2600" dirty="0"/>
          </a:br>
          <a:r>
            <a:rPr lang="en-US" sz="2400" dirty="0"/>
            <a:t>Section 1-3 </a:t>
          </a:r>
          <a:br>
            <a:rPr lang="en-US" sz="2400" dirty="0"/>
          </a:br>
          <a:r>
            <a:rPr lang="en-US" sz="2400" dirty="0"/>
            <a:t>Aug 2017</a:t>
          </a:r>
          <a:endParaRPr lang="en-US" sz="2600" dirty="0"/>
        </a:p>
      </dgm:t>
    </dgm:pt>
    <dgm:pt modelId="{58FD5E31-BC44-4346-A83F-EF03F60C6891}" type="parTrans" cxnId="{93E7935F-47B9-48B9-B7C2-97DD67211072}">
      <dgm:prSet/>
      <dgm:spPr/>
      <dgm:t>
        <a:bodyPr/>
        <a:lstStyle/>
        <a:p>
          <a:endParaRPr lang="en-US"/>
        </a:p>
      </dgm:t>
    </dgm:pt>
    <dgm:pt modelId="{F71837B6-5524-44A7-B8D4-FCB1F8AD58C5}" type="sibTrans" cxnId="{93E7935F-47B9-48B9-B7C2-97DD67211072}">
      <dgm:prSet/>
      <dgm:spPr/>
      <dgm:t>
        <a:bodyPr/>
        <a:lstStyle/>
        <a:p>
          <a:endParaRPr lang="en-US"/>
        </a:p>
      </dgm:t>
    </dgm:pt>
    <dgm:pt modelId="{1C2F3FEB-514A-4C96-A1D5-917AB8A588E1}">
      <dgm:prSet phldrT="[Text]" custT="1"/>
      <dgm:spPr/>
      <dgm:t>
        <a:bodyPr/>
        <a:lstStyle/>
        <a:p>
          <a:r>
            <a:rPr lang="en-US" sz="2600" dirty="0"/>
            <a:t>Final Forum</a:t>
          </a:r>
          <a:br>
            <a:rPr lang="en-US" sz="2600" dirty="0"/>
          </a:br>
          <a:r>
            <a:rPr lang="en-US" sz="2400" dirty="0"/>
            <a:t>Section 4-6</a:t>
          </a:r>
          <a:br>
            <a:rPr lang="en-US" sz="2400" dirty="0"/>
          </a:br>
          <a:r>
            <a:rPr lang="en-US" sz="2400" dirty="0"/>
            <a:t>Oct 2018</a:t>
          </a:r>
          <a:endParaRPr lang="en-US" sz="2600" dirty="0"/>
        </a:p>
      </dgm:t>
    </dgm:pt>
    <dgm:pt modelId="{25B28DFA-8F4B-41C7-A64E-EBB99D85FABB}" type="parTrans" cxnId="{40F7354E-BFB2-4436-BB3E-D17F4B0C1BE3}">
      <dgm:prSet/>
      <dgm:spPr/>
      <dgm:t>
        <a:bodyPr/>
        <a:lstStyle/>
        <a:p>
          <a:endParaRPr lang="en-US"/>
        </a:p>
      </dgm:t>
    </dgm:pt>
    <dgm:pt modelId="{9892BEAC-7BC4-4AEF-985D-112831E9E0FB}" type="sibTrans" cxnId="{40F7354E-BFB2-4436-BB3E-D17F4B0C1BE3}">
      <dgm:prSet/>
      <dgm:spPr/>
      <dgm:t>
        <a:bodyPr/>
        <a:lstStyle/>
        <a:p>
          <a:endParaRPr lang="en-US"/>
        </a:p>
      </dgm:t>
    </dgm:pt>
    <dgm:pt modelId="{D91CE40A-9361-4774-9E9B-D8DD6B68589A}">
      <dgm:prSet custT="1"/>
      <dgm:spPr/>
      <dgm:t>
        <a:bodyPr/>
        <a:lstStyle/>
        <a:p>
          <a:r>
            <a:rPr lang="en-US" sz="2800" dirty="0"/>
            <a:t>SRM Finale</a:t>
          </a:r>
          <a:r>
            <a:rPr lang="en-US" sz="2700" dirty="0"/>
            <a:t/>
          </a:r>
          <a:br>
            <a:rPr lang="en-US" sz="2700" dirty="0"/>
          </a:br>
          <a:r>
            <a:rPr lang="en-US" sz="2400" dirty="0"/>
            <a:t>Nov 2018</a:t>
          </a:r>
          <a:endParaRPr lang="en-US" sz="2700" dirty="0"/>
        </a:p>
      </dgm:t>
    </dgm:pt>
    <dgm:pt modelId="{0A9AF1EE-0842-49C7-B850-845E1DF4251E}" type="parTrans" cxnId="{55D9EDC5-BDDE-477D-B9FE-A171B34E8333}">
      <dgm:prSet/>
      <dgm:spPr/>
      <dgm:t>
        <a:bodyPr/>
        <a:lstStyle/>
        <a:p>
          <a:endParaRPr lang="en-US"/>
        </a:p>
      </dgm:t>
    </dgm:pt>
    <dgm:pt modelId="{C98CA8BE-F5E7-48C9-BB86-C77A35AF1616}" type="sibTrans" cxnId="{55D9EDC5-BDDE-477D-B9FE-A171B34E8333}">
      <dgm:prSet/>
      <dgm:spPr/>
      <dgm:t>
        <a:bodyPr/>
        <a:lstStyle/>
        <a:p>
          <a:endParaRPr lang="en-US"/>
        </a:p>
      </dgm:t>
    </dgm:pt>
    <dgm:pt modelId="{FA5DE801-070D-45E3-9D9A-256604A3CBDC}" type="pres">
      <dgm:prSet presAssocID="{1182A3BE-201E-4CAC-9832-EDE3C88747A2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MY"/>
        </a:p>
      </dgm:t>
    </dgm:pt>
    <dgm:pt modelId="{CFBFD13C-ACBA-4404-8EBA-E38099FBAD1E}" type="pres">
      <dgm:prSet presAssocID="{D91CE40A-9361-4774-9E9B-D8DD6B68589A}" presName="Accent4" presStyleCnt="0"/>
      <dgm:spPr/>
    </dgm:pt>
    <dgm:pt modelId="{8C83F249-53F2-4C0F-96BB-0D3C36E125EA}" type="pres">
      <dgm:prSet presAssocID="{D91CE40A-9361-4774-9E9B-D8DD6B68589A}" presName="Accent" presStyleLbl="node1" presStyleIdx="0" presStyleCnt="4"/>
      <dgm:spPr/>
    </dgm:pt>
    <dgm:pt modelId="{69A56213-0E11-41EE-ABD9-0CD437FE6612}" type="pres">
      <dgm:prSet presAssocID="{D91CE40A-9361-4774-9E9B-D8DD6B68589A}" presName="ParentBackground4" presStyleCnt="0"/>
      <dgm:spPr/>
    </dgm:pt>
    <dgm:pt modelId="{65EA7967-60D3-4820-A881-A7241B403506}" type="pres">
      <dgm:prSet presAssocID="{D91CE40A-9361-4774-9E9B-D8DD6B68589A}" presName="ParentBackground" presStyleLbl="fgAcc1" presStyleIdx="0" presStyleCnt="4"/>
      <dgm:spPr/>
      <dgm:t>
        <a:bodyPr/>
        <a:lstStyle/>
        <a:p>
          <a:endParaRPr lang="en-MY"/>
        </a:p>
      </dgm:t>
    </dgm:pt>
    <dgm:pt modelId="{19014CA8-B005-4762-A06F-B58B30B2C45E}" type="pres">
      <dgm:prSet presAssocID="{D91CE40A-9361-4774-9E9B-D8DD6B68589A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A237863-3A26-4E90-90E2-C6500CE09D26}" type="pres">
      <dgm:prSet presAssocID="{1C2F3FEB-514A-4C96-A1D5-917AB8A588E1}" presName="Accent3" presStyleCnt="0"/>
      <dgm:spPr/>
    </dgm:pt>
    <dgm:pt modelId="{B3919324-7958-4308-AA50-5A0D71A377DF}" type="pres">
      <dgm:prSet presAssocID="{1C2F3FEB-514A-4C96-A1D5-917AB8A588E1}" presName="Accent" presStyleLbl="node1" presStyleIdx="1" presStyleCnt="4"/>
      <dgm:spPr/>
    </dgm:pt>
    <dgm:pt modelId="{E7C067D1-67DB-4C7F-B7E3-2FA755E9A500}" type="pres">
      <dgm:prSet presAssocID="{1C2F3FEB-514A-4C96-A1D5-917AB8A588E1}" presName="ParentBackground3" presStyleCnt="0"/>
      <dgm:spPr/>
    </dgm:pt>
    <dgm:pt modelId="{F126788F-0527-4D2D-A04A-1A71D29FAC19}" type="pres">
      <dgm:prSet presAssocID="{1C2F3FEB-514A-4C96-A1D5-917AB8A588E1}" presName="ParentBackground" presStyleLbl="fgAcc1" presStyleIdx="1" presStyleCnt="4"/>
      <dgm:spPr/>
      <dgm:t>
        <a:bodyPr/>
        <a:lstStyle/>
        <a:p>
          <a:endParaRPr lang="en-MY"/>
        </a:p>
      </dgm:t>
    </dgm:pt>
    <dgm:pt modelId="{74E549C2-BA05-43D4-BB35-78A3762C87D6}" type="pres">
      <dgm:prSet presAssocID="{1C2F3FEB-514A-4C96-A1D5-917AB8A588E1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5896933-84B1-4EEC-94A4-40C83C6A40FB}" type="pres">
      <dgm:prSet presAssocID="{C92F324E-525A-4625-862E-29B2619D101D}" presName="Accent2" presStyleCnt="0"/>
      <dgm:spPr/>
    </dgm:pt>
    <dgm:pt modelId="{B966C304-559F-4D71-A277-3D643115A45F}" type="pres">
      <dgm:prSet presAssocID="{C92F324E-525A-4625-862E-29B2619D101D}" presName="Accent" presStyleLbl="node1" presStyleIdx="2" presStyleCnt="4"/>
      <dgm:spPr/>
    </dgm:pt>
    <dgm:pt modelId="{76296F62-34DA-466C-AD6A-1D52E63E6559}" type="pres">
      <dgm:prSet presAssocID="{C92F324E-525A-4625-862E-29B2619D101D}" presName="ParentBackground2" presStyleCnt="0"/>
      <dgm:spPr/>
    </dgm:pt>
    <dgm:pt modelId="{17057B66-D399-43F2-B60F-B68719D703D2}" type="pres">
      <dgm:prSet presAssocID="{C92F324E-525A-4625-862E-29B2619D101D}" presName="ParentBackground" presStyleLbl="fgAcc1" presStyleIdx="2" presStyleCnt="4"/>
      <dgm:spPr/>
      <dgm:t>
        <a:bodyPr/>
        <a:lstStyle/>
        <a:p>
          <a:endParaRPr lang="en-MY"/>
        </a:p>
      </dgm:t>
    </dgm:pt>
    <dgm:pt modelId="{D90F4BC3-BCF1-4683-9E60-017088792C3E}" type="pres">
      <dgm:prSet presAssocID="{C92F324E-525A-4625-862E-29B2619D101D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88F0581-74F7-44CD-8162-D504685A1E4B}" type="pres">
      <dgm:prSet presAssocID="{F43FF7B5-CBF3-4DB5-ACC2-3359B3B08DEA}" presName="Accent1" presStyleCnt="0"/>
      <dgm:spPr/>
    </dgm:pt>
    <dgm:pt modelId="{A242EB8C-9534-4F02-B291-8AFF9A890103}" type="pres">
      <dgm:prSet presAssocID="{F43FF7B5-CBF3-4DB5-ACC2-3359B3B08DEA}" presName="Accent" presStyleLbl="node1" presStyleIdx="3" presStyleCnt="4"/>
      <dgm:spPr/>
    </dgm:pt>
    <dgm:pt modelId="{4778555B-6D5D-4281-9E7D-CA4DE3831C73}" type="pres">
      <dgm:prSet presAssocID="{F43FF7B5-CBF3-4DB5-ACC2-3359B3B08DEA}" presName="ParentBackground1" presStyleCnt="0"/>
      <dgm:spPr/>
    </dgm:pt>
    <dgm:pt modelId="{9F6B12D1-B78A-48A4-9F7F-A296FF31B882}" type="pres">
      <dgm:prSet presAssocID="{F43FF7B5-CBF3-4DB5-ACC2-3359B3B08DEA}" presName="ParentBackground" presStyleLbl="fgAcc1" presStyleIdx="3" presStyleCnt="4"/>
      <dgm:spPr/>
      <dgm:t>
        <a:bodyPr/>
        <a:lstStyle/>
        <a:p>
          <a:endParaRPr lang="en-MY"/>
        </a:p>
      </dgm:t>
    </dgm:pt>
    <dgm:pt modelId="{9E4E4C3D-A08F-4C1F-A360-65A607AACACD}" type="pres">
      <dgm:prSet presAssocID="{F43FF7B5-CBF3-4DB5-ACC2-3359B3B08DEA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23E10938-B3BC-4FA0-B92B-2D7451AFC890}" type="presOf" srcId="{1182A3BE-201E-4CAC-9832-EDE3C88747A2}" destId="{FA5DE801-070D-45E3-9D9A-256604A3CBDC}" srcOrd="0" destOrd="0" presId="urn:microsoft.com/office/officeart/2011/layout/CircleProcess"/>
    <dgm:cxn modelId="{55D9EDC5-BDDE-477D-B9FE-A171B34E8333}" srcId="{1182A3BE-201E-4CAC-9832-EDE3C88747A2}" destId="{D91CE40A-9361-4774-9E9B-D8DD6B68589A}" srcOrd="3" destOrd="0" parTransId="{0A9AF1EE-0842-49C7-B850-845E1DF4251E}" sibTransId="{C98CA8BE-F5E7-48C9-BB86-C77A35AF1616}"/>
    <dgm:cxn modelId="{AACD83ED-9A8A-4B33-841A-5AF547D4154D}" type="presOf" srcId="{D91CE40A-9361-4774-9E9B-D8DD6B68589A}" destId="{65EA7967-60D3-4820-A881-A7241B403506}" srcOrd="0" destOrd="0" presId="urn:microsoft.com/office/officeart/2011/layout/CircleProcess"/>
    <dgm:cxn modelId="{2C665C98-B572-4D57-A9A7-DE8A2EBEF190}" type="presOf" srcId="{F43FF7B5-CBF3-4DB5-ACC2-3359B3B08DEA}" destId="{9F6B12D1-B78A-48A4-9F7F-A296FF31B882}" srcOrd="0" destOrd="0" presId="urn:microsoft.com/office/officeart/2011/layout/CircleProcess"/>
    <dgm:cxn modelId="{89ECA858-4A9E-4035-83B2-66B12DBB7909}" srcId="{1182A3BE-201E-4CAC-9832-EDE3C88747A2}" destId="{F43FF7B5-CBF3-4DB5-ACC2-3359B3B08DEA}" srcOrd="0" destOrd="0" parTransId="{8988D273-DE2E-4B57-8226-37FC94A7809D}" sibTransId="{88615BA7-E52D-47DE-8833-37BC0E919580}"/>
    <dgm:cxn modelId="{40F7354E-BFB2-4436-BB3E-D17F4B0C1BE3}" srcId="{1182A3BE-201E-4CAC-9832-EDE3C88747A2}" destId="{1C2F3FEB-514A-4C96-A1D5-917AB8A588E1}" srcOrd="2" destOrd="0" parTransId="{25B28DFA-8F4B-41C7-A64E-EBB99D85FABB}" sibTransId="{9892BEAC-7BC4-4AEF-985D-112831E9E0FB}"/>
    <dgm:cxn modelId="{658E673F-D3DA-47EB-9229-ACF94DE5F60E}" type="presOf" srcId="{F43FF7B5-CBF3-4DB5-ACC2-3359B3B08DEA}" destId="{9E4E4C3D-A08F-4C1F-A360-65A607AACACD}" srcOrd="1" destOrd="0" presId="urn:microsoft.com/office/officeart/2011/layout/CircleProcess"/>
    <dgm:cxn modelId="{31EB4894-1283-484B-B160-318488D85D0F}" type="presOf" srcId="{D91CE40A-9361-4774-9E9B-D8DD6B68589A}" destId="{19014CA8-B005-4762-A06F-B58B30B2C45E}" srcOrd="1" destOrd="0" presId="urn:microsoft.com/office/officeart/2011/layout/CircleProcess"/>
    <dgm:cxn modelId="{15F207E4-8B8D-40C3-9B79-41EDAC8C1F35}" type="presOf" srcId="{C92F324E-525A-4625-862E-29B2619D101D}" destId="{17057B66-D399-43F2-B60F-B68719D703D2}" srcOrd="0" destOrd="0" presId="urn:microsoft.com/office/officeart/2011/layout/CircleProcess"/>
    <dgm:cxn modelId="{132C8754-F860-46A7-B0D3-2589086D2042}" type="presOf" srcId="{1C2F3FEB-514A-4C96-A1D5-917AB8A588E1}" destId="{F126788F-0527-4D2D-A04A-1A71D29FAC19}" srcOrd="0" destOrd="0" presId="urn:microsoft.com/office/officeart/2011/layout/CircleProcess"/>
    <dgm:cxn modelId="{F49ECF1B-A21C-4106-B69E-68FD0D6DF0B3}" type="presOf" srcId="{C92F324E-525A-4625-862E-29B2619D101D}" destId="{D90F4BC3-BCF1-4683-9E60-017088792C3E}" srcOrd="1" destOrd="0" presId="urn:microsoft.com/office/officeart/2011/layout/CircleProcess"/>
    <dgm:cxn modelId="{DD888633-4CBA-4C80-ABB4-6C415F319B5C}" type="presOf" srcId="{1C2F3FEB-514A-4C96-A1D5-917AB8A588E1}" destId="{74E549C2-BA05-43D4-BB35-78A3762C87D6}" srcOrd="1" destOrd="0" presId="urn:microsoft.com/office/officeart/2011/layout/CircleProcess"/>
    <dgm:cxn modelId="{93E7935F-47B9-48B9-B7C2-97DD67211072}" srcId="{1182A3BE-201E-4CAC-9832-EDE3C88747A2}" destId="{C92F324E-525A-4625-862E-29B2619D101D}" srcOrd="1" destOrd="0" parTransId="{58FD5E31-BC44-4346-A83F-EF03F60C6891}" sibTransId="{F71837B6-5524-44A7-B8D4-FCB1F8AD58C5}"/>
    <dgm:cxn modelId="{8F0A841B-C15D-4C98-8797-78830565A57D}" type="presParOf" srcId="{FA5DE801-070D-45E3-9D9A-256604A3CBDC}" destId="{CFBFD13C-ACBA-4404-8EBA-E38099FBAD1E}" srcOrd="0" destOrd="0" presId="urn:microsoft.com/office/officeart/2011/layout/CircleProcess"/>
    <dgm:cxn modelId="{0088C86A-6992-4F62-A354-7BACCF920269}" type="presParOf" srcId="{CFBFD13C-ACBA-4404-8EBA-E38099FBAD1E}" destId="{8C83F249-53F2-4C0F-96BB-0D3C36E125EA}" srcOrd="0" destOrd="0" presId="urn:microsoft.com/office/officeart/2011/layout/CircleProcess"/>
    <dgm:cxn modelId="{F118DBBE-BE9E-4BB1-8277-F05AFD41C95B}" type="presParOf" srcId="{FA5DE801-070D-45E3-9D9A-256604A3CBDC}" destId="{69A56213-0E11-41EE-ABD9-0CD437FE6612}" srcOrd="1" destOrd="0" presId="urn:microsoft.com/office/officeart/2011/layout/CircleProcess"/>
    <dgm:cxn modelId="{366D82CD-D3D3-4013-ABB4-D52967FDE703}" type="presParOf" srcId="{69A56213-0E11-41EE-ABD9-0CD437FE6612}" destId="{65EA7967-60D3-4820-A881-A7241B403506}" srcOrd="0" destOrd="0" presId="urn:microsoft.com/office/officeart/2011/layout/CircleProcess"/>
    <dgm:cxn modelId="{5FBD2846-EFCA-491A-B034-86214799BED9}" type="presParOf" srcId="{FA5DE801-070D-45E3-9D9A-256604A3CBDC}" destId="{19014CA8-B005-4762-A06F-B58B30B2C45E}" srcOrd="2" destOrd="0" presId="urn:microsoft.com/office/officeart/2011/layout/CircleProcess"/>
    <dgm:cxn modelId="{AEC3128C-FEF2-4C10-AF27-9B483BBA78B0}" type="presParOf" srcId="{FA5DE801-070D-45E3-9D9A-256604A3CBDC}" destId="{9A237863-3A26-4E90-90E2-C6500CE09D26}" srcOrd="3" destOrd="0" presId="urn:microsoft.com/office/officeart/2011/layout/CircleProcess"/>
    <dgm:cxn modelId="{A864669F-0531-452D-9D80-26C475B40B54}" type="presParOf" srcId="{9A237863-3A26-4E90-90E2-C6500CE09D26}" destId="{B3919324-7958-4308-AA50-5A0D71A377DF}" srcOrd="0" destOrd="0" presId="urn:microsoft.com/office/officeart/2011/layout/CircleProcess"/>
    <dgm:cxn modelId="{C60D4BD3-597B-4CCE-B23E-FDF24B84BD0E}" type="presParOf" srcId="{FA5DE801-070D-45E3-9D9A-256604A3CBDC}" destId="{E7C067D1-67DB-4C7F-B7E3-2FA755E9A500}" srcOrd="4" destOrd="0" presId="urn:microsoft.com/office/officeart/2011/layout/CircleProcess"/>
    <dgm:cxn modelId="{90BF2FF3-0F38-496D-B9F5-2ABC80198813}" type="presParOf" srcId="{E7C067D1-67DB-4C7F-B7E3-2FA755E9A500}" destId="{F126788F-0527-4D2D-A04A-1A71D29FAC19}" srcOrd="0" destOrd="0" presId="urn:microsoft.com/office/officeart/2011/layout/CircleProcess"/>
    <dgm:cxn modelId="{935A2E8D-AEA4-4077-A759-4121E367556A}" type="presParOf" srcId="{FA5DE801-070D-45E3-9D9A-256604A3CBDC}" destId="{74E549C2-BA05-43D4-BB35-78A3762C87D6}" srcOrd="5" destOrd="0" presId="urn:microsoft.com/office/officeart/2011/layout/CircleProcess"/>
    <dgm:cxn modelId="{A1359FB2-3B55-412F-A2CB-88AE1FCD7870}" type="presParOf" srcId="{FA5DE801-070D-45E3-9D9A-256604A3CBDC}" destId="{25896933-84B1-4EEC-94A4-40C83C6A40FB}" srcOrd="6" destOrd="0" presId="urn:microsoft.com/office/officeart/2011/layout/CircleProcess"/>
    <dgm:cxn modelId="{1FAB50E8-6651-4057-985A-7D8E31C2443D}" type="presParOf" srcId="{25896933-84B1-4EEC-94A4-40C83C6A40FB}" destId="{B966C304-559F-4D71-A277-3D643115A45F}" srcOrd="0" destOrd="0" presId="urn:microsoft.com/office/officeart/2011/layout/CircleProcess"/>
    <dgm:cxn modelId="{69F55512-643D-4ABC-8591-88DF8596C3B6}" type="presParOf" srcId="{FA5DE801-070D-45E3-9D9A-256604A3CBDC}" destId="{76296F62-34DA-466C-AD6A-1D52E63E6559}" srcOrd="7" destOrd="0" presId="urn:microsoft.com/office/officeart/2011/layout/CircleProcess"/>
    <dgm:cxn modelId="{356CCA46-32F1-4720-BD9F-DE621C135096}" type="presParOf" srcId="{76296F62-34DA-466C-AD6A-1D52E63E6559}" destId="{17057B66-D399-43F2-B60F-B68719D703D2}" srcOrd="0" destOrd="0" presId="urn:microsoft.com/office/officeart/2011/layout/CircleProcess"/>
    <dgm:cxn modelId="{02D5ABA2-DB54-4F2A-8B24-2DA87E555E1E}" type="presParOf" srcId="{FA5DE801-070D-45E3-9D9A-256604A3CBDC}" destId="{D90F4BC3-BCF1-4683-9E60-017088792C3E}" srcOrd="8" destOrd="0" presId="urn:microsoft.com/office/officeart/2011/layout/CircleProcess"/>
    <dgm:cxn modelId="{35A66E34-B3D7-4AE6-BBB8-7E03DE77BDC4}" type="presParOf" srcId="{FA5DE801-070D-45E3-9D9A-256604A3CBDC}" destId="{588F0581-74F7-44CD-8162-D504685A1E4B}" srcOrd="9" destOrd="0" presId="urn:microsoft.com/office/officeart/2011/layout/CircleProcess"/>
    <dgm:cxn modelId="{BB36CFAE-C248-4FEA-8BFF-7BBB9CA8DF77}" type="presParOf" srcId="{588F0581-74F7-44CD-8162-D504685A1E4B}" destId="{A242EB8C-9534-4F02-B291-8AFF9A890103}" srcOrd="0" destOrd="0" presId="urn:microsoft.com/office/officeart/2011/layout/CircleProcess"/>
    <dgm:cxn modelId="{EAB11353-D692-48C4-954E-7470EECE6BA1}" type="presParOf" srcId="{FA5DE801-070D-45E3-9D9A-256604A3CBDC}" destId="{4778555B-6D5D-4281-9E7D-CA4DE3831C73}" srcOrd="10" destOrd="0" presId="urn:microsoft.com/office/officeart/2011/layout/CircleProcess"/>
    <dgm:cxn modelId="{FBA19DE5-81AB-4D89-8147-4ECCE5073086}" type="presParOf" srcId="{4778555B-6D5D-4281-9E7D-CA4DE3831C73}" destId="{9F6B12D1-B78A-48A4-9F7F-A296FF31B882}" srcOrd="0" destOrd="0" presId="urn:microsoft.com/office/officeart/2011/layout/CircleProcess"/>
    <dgm:cxn modelId="{4B7FD21B-0F3F-4D43-90DB-797CF2AEC4D5}" type="presParOf" srcId="{FA5DE801-070D-45E3-9D9A-256604A3CBDC}" destId="{9E4E4C3D-A08F-4C1F-A360-65A607AACACD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19162E-7ABD-4652-BD74-5D526FCCAFB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1C877F-08CD-4572-AA33-46FE22BA32EE}">
      <dgm:prSet phldrT="[Text]"/>
      <dgm:spPr/>
      <dgm:t>
        <a:bodyPr/>
        <a:lstStyle/>
        <a:p>
          <a:r>
            <a:rPr lang="en-US" dirty="0"/>
            <a:t>BELIEVE</a:t>
          </a:r>
          <a:br>
            <a:rPr lang="en-US" dirty="0"/>
          </a:br>
          <a:endParaRPr lang="en-US" dirty="0"/>
        </a:p>
      </dgm:t>
    </dgm:pt>
    <dgm:pt modelId="{5AB680A1-3C3C-4B4B-AB0D-F6867F2BFFD3}" type="parTrans" cxnId="{60CAB921-ACDF-4F61-88A2-9385DA5C5F54}">
      <dgm:prSet/>
      <dgm:spPr/>
      <dgm:t>
        <a:bodyPr/>
        <a:lstStyle/>
        <a:p>
          <a:endParaRPr lang="en-US"/>
        </a:p>
      </dgm:t>
    </dgm:pt>
    <dgm:pt modelId="{60DD7FD0-0283-4945-9EE7-5222689A4AE9}" type="sibTrans" cxnId="{60CAB921-ACDF-4F61-88A2-9385DA5C5F54}">
      <dgm:prSet/>
      <dgm:spPr/>
      <dgm:t>
        <a:bodyPr/>
        <a:lstStyle/>
        <a:p>
          <a:endParaRPr lang="en-US"/>
        </a:p>
      </dgm:t>
    </dgm:pt>
    <dgm:pt modelId="{E7F96DC2-12FE-4A6A-97A8-2CB26087E815}">
      <dgm:prSet phldrT="[Text]"/>
      <dgm:spPr/>
      <dgm:t>
        <a:bodyPr/>
        <a:lstStyle/>
        <a:p>
          <a:r>
            <a:rPr lang="en-US" dirty="0"/>
            <a:t>BLESS</a:t>
          </a:r>
          <a:br>
            <a:rPr lang="en-US" dirty="0"/>
          </a:br>
          <a:endParaRPr lang="en-US" dirty="0"/>
        </a:p>
      </dgm:t>
    </dgm:pt>
    <dgm:pt modelId="{DC247048-4F0C-48A4-AB07-FA04AF6BA80E}" type="parTrans" cxnId="{8C131713-178B-4331-82AD-BC9BEC91A39B}">
      <dgm:prSet/>
      <dgm:spPr/>
      <dgm:t>
        <a:bodyPr/>
        <a:lstStyle/>
        <a:p>
          <a:endParaRPr lang="en-US"/>
        </a:p>
      </dgm:t>
    </dgm:pt>
    <dgm:pt modelId="{8DA69093-768B-4B35-8431-D47820A5AA88}" type="sibTrans" cxnId="{8C131713-178B-4331-82AD-BC9BEC91A39B}">
      <dgm:prSet/>
      <dgm:spPr/>
      <dgm:t>
        <a:bodyPr/>
        <a:lstStyle/>
        <a:p>
          <a:endParaRPr lang="en-US"/>
        </a:p>
      </dgm:t>
    </dgm:pt>
    <dgm:pt modelId="{FE2568AE-2458-4B8C-A5A5-CA6C5BB7311C}">
      <dgm:prSet phldrT="[Text]"/>
      <dgm:spPr/>
      <dgm:t>
        <a:bodyPr/>
        <a:lstStyle/>
        <a:p>
          <a:r>
            <a:rPr lang="en-US" dirty="0"/>
            <a:t>BELONG</a:t>
          </a:r>
          <a:br>
            <a:rPr lang="en-US" dirty="0"/>
          </a:br>
          <a:endParaRPr lang="en-US" dirty="0"/>
        </a:p>
      </dgm:t>
    </dgm:pt>
    <dgm:pt modelId="{03942BC4-87FF-49FE-BFFD-426927DCF8AD}" type="parTrans" cxnId="{231479EF-147F-43E0-812F-DF49763709E2}">
      <dgm:prSet/>
      <dgm:spPr/>
      <dgm:t>
        <a:bodyPr/>
        <a:lstStyle/>
        <a:p>
          <a:endParaRPr lang="en-US"/>
        </a:p>
      </dgm:t>
    </dgm:pt>
    <dgm:pt modelId="{BA1A5A7D-0529-4E1E-976B-B56F62D3F9AC}" type="sibTrans" cxnId="{231479EF-147F-43E0-812F-DF49763709E2}">
      <dgm:prSet/>
      <dgm:spPr/>
      <dgm:t>
        <a:bodyPr/>
        <a:lstStyle/>
        <a:p>
          <a:endParaRPr lang="en-US"/>
        </a:p>
      </dgm:t>
    </dgm:pt>
    <dgm:pt modelId="{A943B4A2-0F17-4041-9E91-0E7F042C75D3}" type="pres">
      <dgm:prSet presAssocID="{FA19162E-7ABD-4652-BD74-5D526FCCAFB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0CCF24E6-73D2-478C-A161-DD92DD6328A2}" type="pres">
      <dgm:prSet presAssocID="{841C877F-08CD-4572-AA33-46FE22BA32E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1A9CE5A-70AA-4978-BA40-95271951F707}" type="pres">
      <dgm:prSet presAssocID="{60DD7FD0-0283-4945-9EE7-5222689A4AE9}" presName="sibTrans" presStyleLbl="sibTrans2D1" presStyleIdx="0" presStyleCnt="3"/>
      <dgm:spPr/>
      <dgm:t>
        <a:bodyPr/>
        <a:lstStyle/>
        <a:p>
          <a:endParaRPr lang="en-MY"/>
        </a:p>
      </dgm:t>
    </dgm:pt>
    <dgm:pt modelId="{B0B93C45-13D7-44DF-87C6-DFBBA11BCFA7}" type="pres">
      <dgm:prSet presAssocID="{60DD7FD0-0283-4945-9EE7-5222689A4AE9}" presName="connectorText" presStyleLbl="sibTrans2D1" presStyleIdx="0" presStyleCnt="3"/>
      <dgm:spPr/>
      <dgm:t>
        <a:bodyPr/>
        <a:lstStyle/>
        <a:p>
          <a:endParaRPr lang="en-MY"/>
        </a:p>
      </dgm:t>
    </dgm:pt>
    <dgm:pt modelId="{AE3398AF-0487-4496-9156-0E917FE59E87}" type="pres">
      <dgm:prSet presAssocID="{E7F96DC2-12FE-4A6A-97A8-2CB26087E81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55821FE-1FBE-460D-A827-B0CF6D9E64C9}" type="pres">
      <dgm:prSet presAssocID="{8DA69093-768B-4B35-8431-D47820A5AA88}" presName="sibTrans" presStyleLbl="sibTrans2D1" presStyleIdx="1" presStyleCnt="3"/>
      <dgm:spPr/>
      <dgm:t>
        <a:bodyPr/>
        <a:lstStyle/>
        <a:p>
          <a:endParaRPr lang="en-MY"/>
        </a:p>
      </dgm:t>
    </dgm:pt>
    <dgm:pt modelId="{D6B91B8C-2406-4F57-A9B1-61E55C9C443E}" type="pres">
      <dgm:prSet presAssocID="{8DA69093-768B-4B35-8431-D47820A5AA88}" presName="connectorText" presStyleLbl="sibTrans2D1" presStyleIdx="1" presStyleCnt="3"/>
      <dgm:spPr/>
      <dgm:t>
        <a:bodyPr/>
        <a:lstStyle/>
        <a:p>
          <a:endParaRPr lang="en-MY"/>
        </a:p>
      </dgm:t>
    </dgm:pt>
    <dgm:pt modelId="{287419AF-C384-4FB3-AB0C-4D9D6A533BC4}" type="pres">
      <dgm:prSet presAssocID="{FE2568AE-2458-4B8C-A5A5-CA6C5BB7311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F2505FF-0A71-474C-8721-833C0AD63A9E}" type="pres">
      <dgm:prSet presAssocID="{BA1A5A7D-0529-4E1E-976B-B56F62D3F9AC}" presName="sibTrans" presStyleLbl="sibTrans2D1" presStyleIdx="2" presStyleCnt="3"/>
      <dgm:spPr/>
      <dgm:t>
        <a:bodyPr/>
        <a:lstStyle/>
        <a:p>
          <a:endParaRPr lang="en-MY"/>
        </a:p>
      </dgm:t>
    </dgm:pt>
    <dgm:pt modelId="{E91503A0-D7F9-4B39-B456-AE11ECD5F75C}" type="pres">
      <dgm:prSet presAssocID="{BA1A5A7D-0529-4E1E-976B-B56F62D3F9AC}" presName="connectorText" presStyleLbl="sibTrans2D1" presStyleIdx="2" presStyleCnt="3"/>
      <dgm:spPr/>
      <dgm:t>
        <a:bodyPr/>
        <a:lstStyle/>
        <a:p>
          <a:endParaRPr lang="en-MY"/>
        </a:p>
      </dgm:t>
    </dgm:pt>
  </dgm:ptLst>
  <dgm:cxnLst>
    <dgm:cxn modelId="{22C03479-E344-41B8-9431-BA24DE480248}" type="presOf" srcId="{FA19162E-7ABD-4652-BD74-5D526FCCAFB1}" destId="{A943B4A2-0F17-4041-9E91-0E7F042C75D3}" srcOrd="0" destOrd="0" presId="urn:microsoft.com/office/officeart/2005/8/layout/cycle2"/>
    <dgm:cxn modelId="{231479EF-147F-43E0-812F-DF49763709E2}" srcId="{FA19162E-7ABD-4652-BD74-5D526FCCAFB1}" destId="{FE2568AE-2458-4B8C-A5A5-CA6C5BB7311C}" srcOrd="2" destOrd="0" parTransId="{03942BC4-87FF-49FE-BFFD-426927DCF8AD}" sibTransId="{BA1A5A7D-0529-4E1E-976B-B56F62D3F9AC}"/>
    <dgm:cxn modelId="{D17F52EE-6BF8-4AB3-8818-7A3ABC8E2EA8}" type="presOf" srcId="{841C877F-08CD-4572-AA33-46FE22BA32EE}" destId="{0CCF24E6-73D2-478C-A161-DD92DD6328A2}" srcOrd="0" destOrd="0" presId="urn:microsoft.com/office/officeart/2005/8/layout/cycle2"/>
    <dgm:cxn modelId="{2AD48EEE-B6C4-49E6-B428-42D5BC71ABD9}" type="presOf" srcId="{60DD7FD0-0283-4945-9EE7-5222689A4AE9}" destId="{61A9CE5A-70AA-4978-BA40-95271951F707}" srcOrd="0" destOrd="0" presId="urn:microsoft.com/office/officeart/2005/8/layout/cycle2"/>
    <dgm:cxn modelId="{FF55245C-AB3B-4A5E-9509-49FE41AD06E4}" type="presOf" srcId="{BA1A5A7D-0529-4E1E-976B-B56F62D3F9AC}" destId="{9F2505FF-0A71-474C-8721-833C0AD63A9E}" srcOrd="0" destOrd="0" presId="urn:microsoft.com/office/officeart/2005/8/layout/cycle2"/>
    <dgm:cxn modelId="{60CAB921-ACDF-4F61-88A2-9385DA5C5F54}" srcId="{FA19162E-7ABD-4652-BD74-5D526FCCAFB1}" destId="{841C877F-08CD-4572-AA33-46FE22BA32EE}" srcOrd="0" destOrd="0" parTransId="{5AB680A1-3C3C-4B4B-AB0D-F6867F2BFFD3}" sibTransId="{60DD7FD0-0283-4945-9EE7-5222689A4AE9}"/>
    <dgm:cxn modelId="{E2CD7918-190C-4BB5-B42B-6DD1523FDAE9}" type="presOf" srcId="{FE2568AE-2458-4B8C-A5A5-CA6C5BB7311C}" destId="{287419AF-C384-4FB3-AB0C-4D9D6A533BC4}" srcOrd="0" destOrd="0" presId="urn:microsoft.com/office/officeart/2005/8/layout/cycle2"/>
    <dgm:cxn modelId="{027E2CCF-0B2C-4B1C-A86A-DF956C14C47B}" type="presOf" srcId="{8DA69093-768B-4B35-8431-D47820A5AA88}" destId="{A55821FE-1FBE-460D-A827-B0CF6D9E64C9}" srcOrd="0" destOrd="0" presId="urn:microsoft.com/office/officeart/2005/8/layout/cycle2"/>
    <dgm:cxn modelId="{DC062AEE-6029-4DD4-9BDB-E51D50D5F219}" type="presOf" srcId="{8DA69093-768B-4B35-8431-D47820A5AA88}" destId="{D6B91B8C-2406-4F57-A9B1-61E55C9C443E}" srcOrd="1" destOrd="0" presId="urn:microsoft.com/office/officeart/2005/8/layout/cycle2"/>
    <dgm:cxn modelId="{53781593-96B0-44D9-A231-27B02899168F}" type="presOf" srcId="{E7F96DC2-12FE-4A6A-97A8-2CB26087E815}" destId="{AE3398AF-0487-4496-9156-0E917FE59E87}" srcOrd="0" destOrd="0" presId="urn:microsoft.com/office/officeart/2005/8/layout/cycle2"/>
    <dgm:cxn modelId="{8C131713-178B-4331-82AD-BC9BEC91A39B}" srcId="{FA19162E-7ABD-4652-BD74-5D526FCCAFB1}" destId="{E7F96DC2-12FE-4A6A-97A8-2CB26087E815}" srcOrd="1" destOrd="0" parTransId="{DC247048-4F0C-48A4-AB07-FA04AF6BA80E}" sibTransId="{8DA69093-768B-4B35-8431-D47820A5AA88}"/>
    <dgm:cxn modelId="{615FEAD6-8B0C-4500-9D87-E12384B3DDF1}" type="presOf" srcId="{60DD7FD0-0283-4945-9EE7-5222689A4AE9}" destId="{B0B93C45-13D7-44DF-87C6-DFBBA11BCFA7}" srcOrd="1" destOrd="0" presId="urn:microsoft.com/office/officeart/2005/8/layout/cycle2"/>
    <dgm:cxn modelId="{60013F98-BFFE-4D26-8427-0FBD1B7973B7}" type="presOf" srcId="{BA1A5A7D-0529-4E1E-976B-B56F62D3F9AC}" destId="{E91503A0-D7F9-4B39-B456-AE11ECD5F75C}" srcOrd="1" destOrd="0" presId="urn:microsoft.com/office/officeart/2005/8/layout/cycle2"/>
    <dgm:cxn modelId="{92CB1460-EEC9-40FC-857A-08F587058246}" type="presParOf" srcId="{A943B4A2-0F17-4041-9E91-0E7F042C75D3}" destId="{0CCF24E6-73D2-478C-A161-DD92DD6328A2}" srcOrd="0" destOrd="0" presId="urn:microsoft.com/office/officeart/2005/8/layout/cycle2"/>
    <dgm:cxn modelId="{F42AFF2C-F269-4952-A167-CA4990E6D091}" type="presParOf" srcId="{A943B4A2-0F17-4041-9E91-0E7F042C75D3}" destId="{61A9CE5A-70AA-4978-BA40-95271951F707}" srcOrd="1" destOrd="0" presId="urn:microsoft.com/office/officeart/2005/8/layout/cycle2"/>
    <dgm:cxn modelId="{F5E6091C-D93B-4ED4-97D6-A5B374A1C761}" type="presParOf" srcId="{61A9CE5A-70AA-4978-BA40-95271951F707}" destId="{B0B93C45-13D7-44DF-87C6-DFBBA11BCFA7}" srcOrd="0" destOrd="0" presId="urn:microsoft.com/office/officeart/2005/8/layout/cycle2"/>
    <dgm:cxn modelId="{378617B1-AD29-46E8-A430-CB7E5C123E4A}" type="presParOf" srcId="{A943B4A2-0F17-4041-9E91-0E7F042C75D3}" destId="{AE3398AF-0487-4496-9156-0E917FE59E87}" srcOrd="2" destOrd="0" presId="urn:microsoft.com/office/officeart/2005/8/layout/cycle2"/>
    <dgm:cxn modelId="{A89D3010-F6B6-4657-8ED4-612FF6EC8794}" type="presParOf" srcId="{A943B4A2-0F17-4041-9E91-0E7F042C75D3}" destId="{A55821FE-1FBE-460D-A827-B0CF6D9E64C9}" srcOrd="3" destOrd="0" presId="urn:microsoft.com/office/officeart/2005/8/layout/cycle2"/>
    <dgm:cxn modelId="{76B7AED7-FA6F-45A9-9C73-BB9DE37587B7}" type="presParOf" srcId="{A55821FE-1FBE-460D-A827-B0CF6D9E64C9}" destId="{D6B91B8C-2406-4F57-A9B1-61E55C9C443E}" srcOrd="0" destOrd="0" presId="urn:microsoft.com/office/officeart/2005/8/layout/cycle2"/>
    <dgm:cxn modelId="{6C813769-FB03-4EAE-85BE-701EC31FA89B}" type="presParOf" srcId="{A943B4A2-0F17-4041-9E91-0E7F042C75D3}" destId="{287419AF-C384-4FB3-AB0C-4D9D6A533BC4}" srcOrd="4" destOrd="0" presId="urn:microsoft.com/office/officeart/2005/8/layout/cycle2"/>
    <dgm:cxn modelId="{20A5128C-4E7F-461F-9C2C-0DCB7B53DBA6}" type="presParOf" srcId="{A943B4A2-0F17-4041-9E91-0E7F042C75D3}" destId="{9F2505FF-0A71-474C-8721-833C0AD63A9E}" srcOrd="5" destOrd="0" presId="urn:microsoft.com/office/officeart/2005/8/layout/cycle2"/>
    <dgm:cxn modelId="{CDBC57A7-30A9-4412-9CED-2E7FDC4102EA}" type="presParOf" srcId="{9F2505FF-0A71-474C-8721-833C0AD63A9E}" destId="{E91503A0-D7F9-4B39-B456-AE11ECD5F75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3F249-53F2-4C0F-96BB-0D3C36E125EA}">
      <dsp:nvSpPr>
        <dsp:cNvPr id="0" name=""/>
        <dsp:cNvSpPr/>
      </dsp:nvSpPr>
      <dsp:spPr>
        <a:xfrm>
          <a:off x="8050334" y="965600"/>
          <a:ext cx="2420438" cy="2420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A7967-60D3-4820-A881-A7241B403506}">
      <dsp:nvSpPr>
        <dsp:cNvPr id="0" name=""/>
        <dsp:cNvSpPr/>
      </dsp:nvSpPr>
      <dsp:spPr>
        <a:xfrm>
          <a:off x="8131292" y="1046299"/>
          <a:ext cx="2259560" cy="22591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SRM Finale</a:t>
          </a:r>
          <a:br>
            <a:rPr lang="en-US" sz="2700" kern="1200" dirty="0"/>
          </a:br>
          <a:r>
            <a:rPr lang="en-US" sz="2400" kern="1200" dirty="0"/>
            <a:t>Nov 2018</a:t>
          </a:r>
          <a:endParaRPr lang="en-US" sz="2700" kern="1200" dirty="0"/>
        </a:p>
      </dsp:txBody>
      <dsp:txXfrm>
        <a:off x="8454086" y="1369097"/>
        <a:ext cx="1613971" cy="1613566"/>
      </dsp:txXfrm>
    </dsp:sp>
    <dsp:sp modelId="{B3919324-7958-4308-AA50-5A0D71A377DF}">
      <dsp:nvSpPr>
        <dsp:cNvPr id="0" name=""/>
        <dsp:cNvSpPr/>
      </dsp:nvSpPr>
      <dsp:spPr>
        <a:xfrm rot="2700000">
          <a:off x="5538538" y="965429"/>
          <a:ext cx="2420478" cy="2420478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26788F-0527-4D2D-A04A-1A71D29FAC19}">
      <dsp:nvSpPr>
        <dsp:cNvPr id="0" name=""/>
        <dsp:cNvSpPr/>
      </dsp:nvSpPr>
      <dsp:spPr>
        <a:xfrm>
          <a:off x="5629895" y="1046299"/>
          <a:ext cx="2259560" cy="22591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Final Forum</a:t>
          </a:r>
          <a:br>
            <a:rPr lang="en-US" sz="2600" kern="1200" dirty="0"/>
          </a:br>
          <a:r>
            <a:rPr lang="en-US" sz="2400" kern="1200" dirty="0"/>
            <a:t>Section 4-6</a:t>
          </a:r>
          <a:br>
            <a:rPr lang="en-US" sz="2400" kern="1200" dirty="0"/>
          </a:br>
          <a:r>
            <a:rPr lang="en-US" sz="2400" kern="1200" dirty="0"/>
            <a:t>Oct 2018</a:t>
          </a:r>
          <a:endParaRPr lang="en-US" sz="2600" kern="1200" dirty="0"/>
        </a:p>
      </dsp:txBody>
      <dsp:txXfrm>
        <a:off x="5952690" y="1369097"/>
        <a:ext cx="1613971" cy="1613566"/>
      </dsp:txXfrm>
    </dsp:sp>
    <dsp:sp modelId="{B966C304-559F-4D71-A277-3D643115A45F}">
      <dsp:nvSpPr>
        <dsp:cNvPr id="0" name=""/>
        <dsp:cNvSpPr/>
      </dsp:nvSpPr>
      <dsp:spPr>
        <a:xfrm rot="2700000">
          <a:off x="3047521" y="965429"/>
          <a:ext cx="2420478" cy="2420478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057B66-D399-43F2-B60F-B68719D703D2}">
      <dsp:nvSpPr>
        <dsp:cNvPr id="0" name=""/>
        <dsp:cNvSpPr/>
      </dsp:nvSpPr>
      <dsp:spPr>
        <a:xfrm>
          <a:off x="3128499" y="1046299"/>
          <a:ext cx="2259560" cy="22591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Forum for the Future</a:t>
          </a:r>
          <a:br>
            <a:rPr lang="en-US" sz="2600" kern="1200" dirty="0"/>
          </a:br>
          <a:r>
            <a:rPr lang="en-US" sz="2400" kern="1200" dirty="0"/>
            <a:t>Section 1-3 </a:t>
          </a:r>
          <a:br>
            <a:rPr lang="en-US" sz="2400" kern="1200" dirty="0"/>
          </a:br>
          <a:r>
            <a:rPr lang="en-US" sz="2400" kern="1200" dirty="0"/>
            <a:t>Aug 2017</a:t>
          </a:r>
          <a:endParaRPr lang="en-US" sz="2600" kern="1200" dirty="0"/>
        </a:p>
      </dsp:txBody>
      <dsp:txXfrm>
        <a:off x="3451293" y="1369097"/>
        <a:ext cx="1613971" cy="1613566"/>
      </dsp:txXfrm>
    </dsp:sp>
    <dsp:sp modelId="{A242EB8C-9534-4F02-B291-8AFF9A890103}">
      <dsp:nvSpPr>
        <dsp:cNvPr id="0" name=""/>
        <dsp:cNvSpPr/>
      </dsp:nvSpPr>
      <dsp:spPr>
        <a:xfrm rot="2700000">
          <a:off x="546124" y="965429"/>
          <a:ext cx="2420478" cy="2420478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B12D1-B78A-48A4-9F7F-A296FF31B882}">
      <dsp:nvSpPr>
        <dsp:cNvPr id="0" name=""/>
        <dsp:cNvSpPr/>
      </dsp:nvSpPr>
      <dsp:spPr>
        <a:xfrm>
          <a:off x="627102" y="1046299"/>
          <a:ext cx="2259560" cy="22591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SRM Kick-off</a:t>
          </a:r>
          <a:br>
            <a:rPr lang="en-US" sz="3300" kern="1200" dirty="0"/>
          </a:br>
          <a:r>
            <a:rPr lang="en-US" sz="2400" kern="1200" dirty="0"/>
            <a:t>Jan 2016</a:t>
          </a:r>
          <a:endParaRPr lang="en-US" sz="3300" kern="1200" dirty="0"/>
        </a:p>
      </dsp:txBody>
      <dsp:txXfrm>
        <a:off x="949896" y="1369097"/>
        <a:ext cx="1613971" cy="1613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F24E6-73D2-478C-A161-DD92DD6328A2}">
      <dsp:nvSpPr>
        <dsp:cNvPr id="0" name=""/>
        <dsp:cNvSpPr/>
      </dsp:nvSpPr>
      <dsp:spPr>
        <a:xfrm>
          <a:off x="2727210" y="88"/>
          <a:ext cx="2223004" cy="22230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BELIEVE</a:t>
          </a:r>
          <a:br>
            <a:rPr lang="en-US" sz="3400" kern="1200" dirty="0"/>
          </a:br>
          <a:endParaRPr lang="en-US" sz="3400" kern="1200" dirty="0"/>
        </a:p>
      </dsp:txBody>
      <dsp:txXfrm>
        <a:off x="3052761" y="325639"/>
        <a:ext cx="1571902" cy="1571902"/>
      </dsp:txXfrm>
    </dsp:sp>
    <dsp:sp modelId="{61A9CE5A-70AA-4978-BA40-95271951F707}">
      <dsp:nvSpPr>
        <dsp:cNvPr id="0" name=""/>
        <dsp:cNvSpPr/>
      </dsp:nvSpPr>
      <dsp:spPr>
        <a:xfrm rot="3600000">
          <a:off x="4369345" y="2167954"/>
          <a:ext cx="591684" cy="7502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4413721" y="2241145"/>
        <a:ext cx="414179" cy="450158"/>
      </dsp:txXfrm>
    </dsp:sp>
    <dsp:sp modelId="{AE3398AF-0487-4496-9156-0E917FE59E87}">
      <dsp:nvSpPr>
        <dsp:cNvPr id="0" name=""/>
        <dsp:cNvSpPr/>
      </dsp:nvSpPr>
      <dsp:spPr>
        <a:xfrm>
          <a:off x="4396905" y="2892084"/>
          <a:ext cx="2223004" cy="22230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BLESS</a:t>
          </a:r>
          <a:br>
            <a:rPr lang="en-US" sz="3400" kern="1200" dirty="0"/>
          </a:br>
          <a:endParaRPr lang="en-US" sz="3400" kern="1200" dirty="0"/>
        </a:p>
      </dsp:txBody>
      <dsp:txXfrm>
        <a:off x="4722456" y="3217635"/>
        <a:ext cx="1571902" cy="1571902"/>
      </dsp:txXfrm>
    </dsp:sp>
    <dsp:sp modelId="{A55821FE-1FBE-460D-A827-B0CF6D9E64C9}">
      <dsp:nvSpPr>
        <dsp:cNvPr id="0" name=""/>
        <dsp:cNvSpPr/>
      </dsp:nvSpPr>
      <dsp:spPr>
        <a:xfrm rot="10800000">
          <a:off x="3559616" y="3628455"/>
          <a:ext cx="591684" cy="7502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 rot="10800000">
        <a:off x="3737121" y="3778508"/>
        <a:ext cx="414179" cy="450158"/>
      </dsp:txXfrm>
    </dsp:sp>
    <dsp:sp modelId="{287419AF-C384-4FB3-AB0C-4D9D6A533BC4}">
      <dsp:nvSpPr>
        <dsp:cNvPr id="0" name=""/>
        <dsp:cNvSpPr/>
      </dsp:nvSpPr>
      <dsp:spPr>
        <a:xfrm>
          <a:off x="1057515" y="2892084"/>
          <a:ext cx="2223004" cy="22230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BELONG</a:t>
          </a:r>
          <a:br>
            <a:rPr lang="en-US" sz="3400" kern="1200" dirty="0"/>
          </a:br>
          <a:endParaRPr lang="en-US" sz="3400" kern="1200" dirty="0"/>
        </a:p>
      </dsp:txBody>
      <dsp:txXfrm>
        <a:off x="1383066" y="3217635"/>
        <a:ext cx="1571902" cy="1571902"/>
      </dsp:txXfrm>
    </dsp:sp>
    <dsp:sp modelId="{9F2505FF-0A71-474C-8721-833C0AD63A9E}">
      <dsp:nvSpPr>
        <dsp:cNvPr id="0" name=""/>
        <dsp:cNvSpPr/>
      </dsp:nvSpPr>
      <dsp:spPr>
        <a:xfrm rot="18000000">
          <a:off x="2699650" y="2196959"/>
          <a:ext cx="591684" cy="7502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2744026" y="2423874"/>
        <a:ext cx="414179" cy="450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84C1A-44F3-4701-8F16-348566D173A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C8588-679A-4DC6-A681-5D08DDB92903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297898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95307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3474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80772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03389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34023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796910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26886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12896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1528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68647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46627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6F2BD-A261-4CB4-85F2-D9B2D836719F}" type="datetimeFigureOut">
              <a:rPr lang="en-MY" smtClean="0"/>
              <a:pPr/>
              <a:t>13/1/2019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88C72-47A8-4F47-B78B-AA2DFEDD3A4F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69343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6C5FA50-8D52-4617-AF91-5C7B1C8352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4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559009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114000"/>
              </a:lnSpc>
            </a:pPr>
            <a:r>
              <a:rPr lang="en-US" sz="5300" b="1" dirty="0">
                <a:solidFill>
                  <a:srgbClr val="FFFFFF"/>
                </a:solidFill>
              </a:rPr>
              <a:t>FPBC</a:t>
            </a:r>
            <a:br>
              <a:rPr lang="en-US" sz="5300" b="1" dirty="0">
                <a:solidFill>
                  <a:srgbClr val="FFFFFF"/>
                </a:solidFill>
              </a:rPr>
            </a:br>
            <a:r>
              <a:rPr lang="en-US" sz="5300" b="1" dirty="0">
                <a:solidFill>
                  <a:srgbClr val="FFFFFF"/>
                </a:solidFill>
              </a:rPr>
              <a:t>Vision Sunday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Where are we heading?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13/1/2019</a:t>
            </a: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xmlns="" id="{E223798C-12AD-4B0C-A50C-D676347D67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202" r="-2" b="-2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xmlns="" val="2998492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607" y="1601315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t="43931"/>
          <a:stretch/>
        </p:blipFill>
        <p:spPr>
          <a:xfrm>
            <a:off x="4506995" y="688073"/>
            <a:ext cx="2800350" cy="9132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7815" y="3279556"/>
            <a:ext cx="2771085" cy="228866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184226" y="5818549"/>
            <a:ext cx="3251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b="1" dirty="0">
                <a:latin typeface="Bahnschrift Light SemiCondensed" panose="020B0502040204020203" pitchFamily="34" charset="0"/>
              </a:rPr>
              <a:t>YA - Youth Service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4726" y="4462076"/>
            <a:ext cx="1266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b="1" dirty="0"/>
              <a:t>Once a month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34726" y="5075444"/>
            <a:ext cx="8613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000" b="1" dirty="0"/>
              <a:t>Sat</a:t>
            </a:r>
            <a:br>
              <a:rPr lang="en-MY" sz="2000" b="1" dirty="0"/>
            </a:br>
            <a:r>
              <a:rPr lang="en-MY" sz="2000" b="1" dirty="0"/>
              <a:t>4-6pm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5976" y="375479"/>
            <a:ext cx="1647161" cy="164716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255096" y="2170004"/>
            <a:ext cx="3137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b="1" dirty="0">
                <a:latin typeface="Bahnschrift Light SemiCondensed" panose="020B0502040204020203" pitchFamily="34" charset="0"/>
              </a:rPr>
              <a:t>Building Relationships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/>
          <a:srcRect l="24124" r="28809"/>
          <a:stretch/>
        </p:blipFill>
        <p:spPr>
          <a:xfrm>
            <a:off x="8120619" y="436285"/>
            <a:ext cx="2000150" cy="158635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707" y="452359"/>
            <a:ext cx="2838450" cy="16097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00001" y="825510"/>
            <a:ext cx="1166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solidFill>
                  <a:schemeClr val="bg1"/>
                </a:solidFill>
              </a:rPr>
              <a:t>WORD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0202" y="2136795"/>
            <a:ext cx="38787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b="1" dirty="0">
                <a:latin typeface="Bahnschrift Light SemiCondensed" panose="020B0502040204020203" pitchFamily="34" charset="0"/>
              </a:rPr>
              <a:t>Building Firm Foundations through the WORD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5645" y="3862464"/>
            <a:ext cx="2876550" cy="159067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28011" y="5750790"/>
            <a:ext cx="3735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b="1" dirty="0">
                <a:latin typeface="Bahnschrift Light SemiCondensed" panose="020B0502040204020203" pitchFamily="34" charset="0"/>
              </a:rPr>
              <a:t>Increase CG participation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33499" y="3862464"/>
            <a:ext cx="2857500" cy="1600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118958" y="5786496"/>
            <a:ext cx="3735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b="1" dirty="0">
                <a:latin typeface="Bahnschrift Light SemiCondensed" panose="020B0502040204020203" pitchFamily="34" charset="0"/>
              </a:rPr>
              <a:t>Weekly Prayer</a:t>
            </a:r>
          </a:p>
          <a:p>
            <a:pPr algn="ctr"/>
            <a:r>
              <a:rPr lang="en-MY" sz="2800" b="1" dirty="0">
                <a:latin typeface="Bahnschrift Light SemiCondensed" panose="020B0502040204020203" pitchFamily="34" charset="0"/>
              </a:rPr>
              <a:t>Sun 9-10am</a:t>
            </a:r>
          </a:p>
        </p:txBody>
      </p:sp>
    </p:spTree>
    <p:extLst>
      <p:ext uri="{BB962C8B-B14F-4D97-AF65-F5344CB8AC3E}">
        <p14:creationId xmlns:p14="http://schemas.microsoft.com/office/powerpoint/2010/main" xmlns="" val="216845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-2" b="5622"/>
          <a:stretch/>
        </p:blipFill>
        <p:spPr>
          <a:xfrm>
            <a:off x="6083786" y="-168318"/>
            <a:ext cx="6261330" cy="3932313"/>
          </a:xfrm>
          <a:prstGeom prst="rect">
            <a:avLst/>
          </a:prstGeom>
          <a:effectLst>
            <a:softEdge rad="5334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19020" b="2"/>
          <a:stretch/>
        </p:blipFill>
        <p:spPr>
          <a:xfrm>
            <a:off x="6089904" y="2487168"/>
            <a:ext cx="6263640" cy="4215384"/>
          </a:xfrm>
          <a:prstGeom prst="rect">
            <a:avLst/>
          </a:prstGeom>
          <a:effectLst>
            <a:softEdge rad="533400"/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2901FED-4FC9-4ED5-8123-C98BCD1616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997" y="493645"/>
            <a:ext cx="4803636" cy="1311664"/>
          </a:xfrm>
        </p:spPr>
        <p:txBody>
          <a:bodyPr>
            <a:normAutofit/>
          </a:bodyPr>
          <a:lstStyle/>
          <a:p>
            <a:pPr algn="ctr"/>
            <a:r>
              <a:rPr lang="en-MY" sz="4000" dirty="0">
                <a:solidFill>
                  <a:srgbClr val="000000"/>
                </a:solidFill>
                <a:latin typeface="Arial Black" panose="020B0A04020102020204" pitchFamily="34" charset="0"/>
              </a:rPr>
              <a:t>We live in a changing world</a:t>
            </a:r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xmlns="" id="{8BAAD7E4-CA65-4F84-9163-86F001222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803637" cy="3788830"/>
          </a:xfrm>
        </p:spPr>
        <p:txBody>
          <a:bodyPr anchor="ctr"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3600" b="1" dirty="0">
                <a:solidFill>
                  <a:srgbClr val="000000"/>
                </a:solidFill>
              </a:rPr>
              <a:t>Change (external and internal) brings challenges to the church</a:t>
            </a:r>
          </a:p>
        </p:txBody>
      </p:sp>
    </p:spTree>
    <p:extLst>
      <p:ext uri="{BB962C8B-B14F-4D97-AF65-F5344CB8AC3E}">
        <p14:creationId xmlns:p14="http://schemas.microsoft.com/office/powerpoint/2010/main" xmlns="" val="240173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3A48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ctr"/>
            <a:r>
              <a:rPr lang="en-MY" sz="4800" b="1" dirty="0">
                <a:solidFill>
                  <a:srgbClr val="FFFFFF"/>
                </a:solidFill>
              </a:rPr>
              <a:t>Stay relevant 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2"/>
          <a:srcRect l="851" r="2917" b="1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4012B753-821F-4904-93E4-99DE2C590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8" y="3780706"/>
            <a:ext cx="3424739" cy="179897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rgbClr val="FFFFFF"/>
                </a:solidFill>
              </a:rPr>
              <a:t>Think ahead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4256" y="348236"/>
            <a:ext cx="6751187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3200" dirty="0"/>
              <a:t>Lewin’s Change Management Theory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1391" y="3237888"/>
            <a:ext cx="1881809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dirty="0"/>
              <a:t>Unfreeze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8371" y="3244516"/>
            <a:ext cx="1881809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3600" dirty="0"/>
              <a:t>Change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55103" y="3264396"/>
            <a:ext cx="1881809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3600" dirty="0"/>
              <a:t>Refreeze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17688" y="990433"/>
            <a:ext cx="3048000" cy="202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MY" sz="2800" dirty="0">
                <a:solidFill>
                  <a:schemeClr val="bg1"/>
                </a:solidFill>
              </a:rPr>
              <a:t>What worked </a:t>
            </a:r>
            <a:r>
              <a:rPr lang="en-MY" sz="2800" u="sng" dirty="0">
                <a:solidFill>
                  <a:schemeClr val="bg1"/>
                </a:solidFill>
              </a:rPr>
              <a:t>yesterday and today</a:t>
            </a:r>
            <a:r>
              <a:rPr lang="en-MY" sz="2800" dirty="0">
                <a:solidFill>
                  <a:schemeClr val="bg1"/>
                </a:solidFill>
              </a:rPr>
              <a:t> may not work </a:t>
            </a:r>
            <a:r>
              <a:rPr lang="en-MY" sz="2800" u="sng" dirty="0">
                <a:solidFill>
                  <a:schemeClr val="bg1"/>
                </a:solidFill>
              </a:rPr>
              <a:t>tomorrow</a:t>
            </a:r>
            <a:r>
              <a:rPr lang="en-MY" sz="2800" dirty="0">
                <a:solidFill>
                  <a:schemeClr val="bg1"/>
                </a:solidFill>
              </a:rPr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xmlns="" val="416858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038CB10-1F5C-4D54-9DF7-12586DE5B00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71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Autofit/>
          </a:bodyPr>
          <a:lstStyle/>
          <a:p>
            <a:pPr algn="r"/>
            <a:r>
              <a:rPr lang="en-MY" sz="2800" b="1" dirty="0">
                <a:solidFill>
                  <a:srgbClr val="FFFFFF"/>
                </a:solidFill>
              </a:rPr>
              <a:t>Scriptural Roots </a:t>
            </a:r>
            <a:r>
              <a:rPr lang="en-MY" sz="2800" b="1" dirty="0" smtClean="0">
                <a:solidFill>
                  <a:srgbClr val="FFFFFF"/>
                </a:solidFill>
              </a:rPr>
              <a:t>of Ministry </a:t>
            </a:r>
            <a:r>
              <a:rPr lang="en-MY" sz="2800" b="1" dirty="0">
                <a:solidFill>
                  <a:srgbClr val="FFFFFF"/>
                </a:solidFill>
              </a:rPr>
              <a:t>(SRM)</a:t>
            </a:r>
            <a:r>
              <a:rPr lang="en-MY" sz="3200" b="1" dirty="0">
                <a:solidFill>
                  <a:srgbClr val="FFFFFF"/>
                </a:solidFill>
              </a:rPr>
              <a:t/>
            </a:r>
            <a:br>
              <a:rPr lang="en-MY" sz="3200" b="1" dirty="0">
                <a:solidFill>
                  <a:srgbClr val="FFFFFF"/>
                </a:solidFill>
              </a:rPr>
            </a:br>
            <a:r>
              <a:rPr lang="en-MY" sz="3200" b="1" dirty="0">
                <a:solidFill>
                  <a:srgbClr val="FFFFFF"/>
                </a:solidFill>
              </a:rPr>
              <a:t/>
            </a:r>
            <a:br>
              <a:rPr lang="en-MY" sz="3200" b="1" dirty="0">
                <a:solidFill>
                  <a:srgbClr val="FFFFFF"/>
                </a:solidFill>
              </a:rPr>
            </a:br>
            <a:r>
              <a:rPr lang="en-MY" sz="3200" b="1" dirty="0">
                <a:solidFill>
                  <a:srgbClr val="FFFFFF"/>
                </a:solidFill>
              </a:rPr>
              <a:t> THE CHANGE PROCESS  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2"/>
          <a:srcRect l="15158" r="16104" b="-1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3ED6512-6858-4552-B699-9A97FE9A4E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EBF5D5A-FB7B-49D1-A073-F985E8ECD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563" y="393724"/>
            <a:ext cx="4287705" cy="60705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</a:rPr>
              <a:t>The SRM Study</a:t>
            </a:r>
          </a:p>
          <a:p>
            <a:r>
              <a:rPr lang="en-US" sz="3200" dirty="0">
                <a:solidFill>
                  <a:srgbClr val="FFFFFF"/>
                </a:solidFill>
              </a:rPr>
              <a:t>6 Sections</a:t>
            </a:r>
          </a:p>
          <a:p>
            <a:r>
              <a:rPr lang="en-US" sz="3200" dirty="0">
                <a:solidFill>
                  <a:srgbClr val="FFFFFF"/>
                </a:solidFill>
              </a:rPr>
              <a:t>3 Years</a:t>
            </a:r>
          </a:p>
          <a:p>
            <a:r>
              <a:rPr lang="en-US" sz="3200" dirty="0">
                <a:solidFill>
                  <a:srgbClr val="FFFFFF"/>
                </a:solidFill>
              </a:rPr>
              <a:t>“Bottom up” approach</a:t>
            </a:r>
          </a:p>
          <a:p>
            <a:r>
              <a:rPr lang="en-US" sz="3200" dirty="0">
                <a:solidFill>
                  <a:srgbClr val="FFFFFF"/>
                </a:solidFill>
              </a:rPr>
              <a:t>&gt; 20 Leaders provided IF/THEN Statements</a:t>
            </a:r>
          </a:p>
          <a:p>
            <a:r>
              <a:rPr lang="en-US" sz="3200" dirty="0">
                <a:solidFill>
                  <a:srgbClr val="FFFFFF"/>
                </a:solidFill>
              </a:rPr>
              <a:t>&gt; 400 IF/THEN statements created</a:t>
            </a:r>
          </a:p>
          <a:p>
            <a:r>
              <a:rPr lang="en-US" sz="3200" dirty="0">
                <a:solidFill>
                  <a:srgbClr val="FFFFFF"/>
                </a:solidFill>
              </a:rPr>
              <a:t>Discovered 6 keys for building FPBC’s Future</a:t>
            </a:r>
          </a:p>
        </p:txBody>
      </p:sp>
    </p:spTree>
    <p:extLst>
      <p:ext uri="{BB962C8B-B14F-4D97-AF65-F5344CB8AC3E}">
        <p14:creationId xmlns:p14="http://schemas.microsoft.com/office/powerpoint/2010/main" xmlns="" val="1516957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017" y="9217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MY" sz="6000" b="1" dirty="0"/>
              <a:t>The SRM Process</a:t>
            </a:r>
            <a:r>
              <a:rPr lang="en-MY" dirty="0"/>
              <a:t/>
            </a:r>
            <a:br>
              <a:rPr lang="en-MY" dirty="0"/>
            </a:br>
            <a:r>
              <a:rPr lang="en-MY" dirty="0"/>
              <a:t>3 years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6645350"/>
              </p:ext>
            </p:extLst>
          </p:nvPr>
        </p:nvGraphicFramePr>
        <p:xfrm>
          <a:off x="-12192" y="1133856"/>
          <a:ext cx="11850624" cy="529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13059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2948" y="4407241"/>
            <a:ext cx="6114637" cy="1325563"/>
          </a:xfrm>
        </p:spPr>
        <p:txBody>
          <a:bodyPr>
            <a:noAutofit/>
          </a:bodyPr>
          <a:lstStyle/>
          <a:p>
            <a:pPr algn="ctr"/>
            <a:r>
              <a:rPr lang="en-MY" b="1" dirty="0">
                <a:latin typeface="Bahnschrift Light SemiCondensed" panose="020B0502040204020203" pitchFamily="34" charset="0"/>
              </a:rPr>
              <a:t/>
            </a:r>
            <a:br>
              <a:rPr lang="en-MY" b="1" dirty="0">
                <a:latin typeface="Bahnschrift Light SemiCondensed" panose="020B0502040204020203" pitchFamily="34" charset="0"/>
              </a:rPr>
            </a:br>
            <a:r>
              <a:rPr lang="en-MY" b="1" dirty="0">
                <a:latin typeface="Bahnschrift Light SemiCondensed" panose="020B0502040204020203" pitchFamily="34" charset="0"/>
              </a:rPr>
              <a:t>Challenges &amp; threats facing Malaysian Churches </a:t>
            </a:r>
            <a:r>
              <a:rPr lang="en-MY" sz="2800" b="1" dirty="0">
                <a:latin typeface="Bahnschrift Light SemiCondensed" panose="020B0502040204020203" pitchFamily="34" charset="0"/>
              </a:rPr>
              <a:t/>
            </a:r>
            <a:br>
              <a:rPr lang="en-MY" sz="2800" b="1" dirty="0">
                <a:latin typeface="Bahnschrift Light SemiCondensed" panose="020B0502040204020203" pitchFamily="34" charset="0"/>
              </a:rPr>
            </a:br>
            <a:endParaRPr lang="en-MY" sz="36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2080" y="770783"/>
            <a:ext cx="5774634" cy="541798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MY" sz="3600" b="1" dirty="0"/>
              <a:t>State of the church in Malaysia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MY" sz="3600" b="1" dirty="0"/>
              <a:t>Politics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MY" sz="3600" b="1" dirty="0"/>
              <a:t>Education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MY" sz="3600" b="1" dirty="0"/>
              <a:t>Families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 startAt="5"/>
            </a:pPr>
            <a:r>
              <a:rPr lang="en-MY" sz="3600" b="1" dirty="0"/>
              <a:t> Youths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6"/>
            </a:pPr>
            <a:r>
              <a:rPr lang="en-MY" sz="3600" b="1" dirty="0"/>
              <a:t>Islamization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6"/>
            </a:pPr>
            <a:r>
              <a:rPr lang="en-MY" sz="3600" b="1" dirty="0"/>
              <a:t>Social Media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MY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9314" y="3699355"/>
            <a:ext cx="4757534" cy="25442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457200" indent="-457200">
              <a:lnSpc>
                <a:spcPct val="150000"/>
              </a:lnSpc>
              <a:buFont typeface="+mj-lt"/>
              <a:buAutoNum type="arabicPeriod" startAt="5"/>
            </a:pPr>
            <a:endParaRPr lang="en-MY" sz="3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089" y="1851505"/>
            <a:ext cx="2466975" cy="1847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828" y="770783"/>
            <a:ext cx="2638962" cy="26389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25722" y="1675643"/>
            <a:ext cx="8083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8000" dirty="0">
                <a:solidFill>
                  <a:srgbClr val="FFC000"/>
                </a:solidFill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2204" y="770783"/>
            <a:ext cx="2387462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4000" b="1" dirty="0"/>
              <a:t>Aug 2017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828" y="803809"/>
            <a:ext cx="1378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SRM</a:t>
            </a:r>
          </a:p>
        </p:txBody>
      </p:sp>
    </p:spTree>
    <p:extLst>
      <p:ext uri="{BB962C8B-B14F-4D97-AF65-F5344CB8AC3E}">
        <p14:creationId xmlns:p14="http://schemas.microsoft.com/office/powerpoint/2010/main" xmlns="" val="191683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6C5FA50-8D52-4617-AF91-5C7B1C8352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55D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0249" y="1064458"/>
            <a:ext cx="2613872" cy="479456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u="sng" dirty="0">
                <a:solidFill>
                  <a:srgbClr val="FFFFFF"/>
                </a:solidFill>
              </a:rPr>
              <a:t>#1 Challenge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From the forum for the future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b="1" u="sng" dirty="0" err="1">
                <a:solidFill>
                  <a:srgbClr val="FFFFFF"/>
                </a:solidFill>
              </a:rPr>
              <a:t>Discipling</a:t>
            </a:r>
            <a:r>
              <a:rPr lang="en-US" sz="3600" b="1" u="sng" dirty="0">
                <a:solidFill>
                  <a:srgbClr val="FFFFFF"/>
                </a:solidFill>
              </a:rPr>
              <a:t> Millennials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xmlns="" id="{E223798C-12AD-4B0C-A50C-D676347D67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949" r="6251" b="-2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xmlns="" val="2380442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297" y="3055593"/>
            <a:ext cx="3607255" cy="1325563"/>
          </a:xfrm>
        </p:spPr>
        <p:txBody>
          <a:bodyPr>
            <a:noAutofit/>
          </a:bodyPr>
          <a:lstStyle/>
          <a:p>
            <a:pPr algn="ctr"/>
            <a:r>
              <a:rPr lang="en-MY" sz="4800" b="1" dirty="0" smtClean="0"/>
              <a:t/>
            </a:r>
            <a:br>
              <a:rPr lang="en-MY" sz="4800" b="1" dirty="0" smtClean="0"/>
            </a:br>
            <a:r>
              <a:rPr lang="en-MY" sz="4800" b="1" dirty="0" smtClean="0"/>
              <a:t>6 key essentials  </a:t>
            </a:r>
            <a:r>
              <a:rPr lang="en-MY" sz="4800" b="1" dirty="0"/>
              <a:t>for building FPBC’s Future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5406889" y="2623927"/>
            <a:ext cx="808383" cy="278775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5274368" y="2372135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5280993" y="5459895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155099" y="2120345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155099" y="5711687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6897758" y="2630555"/>
            <a:ext cx="808383" cy="278775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765237" y="2378763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6771862" y="5466523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6645968" y="2126973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6645968" y="5718315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8342245" y="2630555"/>
            <a:ext cx="808383" cy="278775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/>
          <p:cNvSpPr/>
          <p:nvPr/>
        </p:nvSpPr>
        <p:spPr>
          <a:xfrm>
            <a:off x="8209724" y="2378763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8216349" y="5466523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ectangle 16"/>
          <p:cNvSpPr/>
          <p:nvPr/>
        </p:nvSpPr>
        <p:spPr>
          <a:xfrm>
            <a:off x="8090455" y="2126973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8090455" y="5718315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ectangle 18"/>
          <p:cNvSpPr/>
          <p:nvPr/>
        </p:nvSpPr>
        <p:spPr>
          <a:xfrm>
            <a:off x="9819863" y="2637183"/>
            <a:ext cx="808383" cy="278775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ectangle 19"/>
          <p:cNvSpPr/>
          <p:nvPr/>
        </p:nvSpPr>
        <p:spPr>
          <a:xfrm>
            <a:off x="9687342" y="2385391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9693967" y="5473151"/>
            <a:ext cx="1060173" cy="20771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9568073" y="2133601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9568073" y="5724943"/>
            <a:ext cx="1311964" cy="2054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4479233" y="1449005"/>
            <a:ext cx="6891131" cy="565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4558745" y="6042953"/>
            <a:ext cx="6891131" cy="5653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dirty="0"/>
              <a:t>Equipping Believers with the WORD</a:t>
            </a:r>
          </a:p>
        </p:txBody>
      </p:sp>
      <p:sp>
        <p:nvSpPr>
          <p:cNvPr id="26" name="Isosceles Triangle 25"/>
          <p:cNvSpPr/>
          <p:nvPr/>
        </p:nvSpPr>
        <p:spPr>
          <a:xfrm>
            <a:off x="4479233" y="531289"/>
            <a:ext cx="6891131" cy="914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TextBox 26"/>
          <p:cNvSpPr txBox="1"/>
          <p:nvPr/>
        </p:nvSpPr>
        <p:spPr>
          <a:xfrm>
            <a:off x="5527238" y="2885618"/>
            <a:ext cx="553998" cy="23456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MY" sz="2400" b="1" dirty="0"/>
              <a:t>Experiencing God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32795" y="2743196"/>
            <a:ext cx="923330" cy="261932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MY" sz="2400" b="1" dirty="0"/>
              <a:t>Build strong Relationships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95461" y="836637"/>
            <a:ext cx="54731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b="1" dirty="0">
                <a:solidFill>
                  <a:srgbClr val="FFFF00"/>
                </a:solidFill>
              </a:rPr>
              <a:t>Spirit-led &amp;</a:t>
            </a:r>
            <a:br>
              <a:rPr lang="en-MY" sz="2800" b="1" dirty="0">
                <a:solidFill>
                  <a:srgbClr val="FFFF00"/>
                </a:solidFill>
              </a:rPr>
            </a:br>
            <a:r>
              <a:rPr lang="en-MY" sz="2800" b="1" dirty="0">
                <a:solidFill>
                  <a:srgbClr val="FFFF00"/>
                </a:solidFill>
              </a:rPr>
              <a:t>Spirit-empowered Church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62811" y="2885618"/>
            <a:ext cx="553998" cy="23456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MY" sz="2400" b="1" dirty="0"/>
              <a:t>Prayer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06001" y="2586478"/>
            <a:ext cx="553998" cy="261932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MY" sz="2400" b="1" dirty="0"/>
              <a:t>Making Disciples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2642" y="735761"/>
            <a:ext cx="3207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4800" b="1" u="sng" dirty="0"/>
              <a:t>SRM OUTCOME:</a:t>
            </a:r>
          </a:p>
        </p:txBody>
      </p:sp>
    </p:spTree>
    <p:extLst>
      <p:ext uri="{BB962C8B-B14F-4D97-AF65-F5344CB8AC3E}">
        <p14:creationId xmlns:p14="http://schemas.microsoft.com/office/powerpoint/2010/main" xmlns="" val="191046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745" y="1488014"/>
            <a:ext cx="3737113" cy="1325563"/>
          </a:xfrm>
        </p:spPr>
        <p:txBody>
          <a:bodyPr>
            <a:noAutofit/>
          </a:bodyPr>
          <a:lstStyle/>
          <a:p>
            <a:pPr algn="ctr"/>
            <a:r>
              <a:rPr lang="en-MY" sz="4800" b="1" dirty="0">
                <a:latin typeface="Arial Black" panose="020B0A04020102020204" pitchFamily="34" charset="0"/>
              </a:rPr>
              <a:t>Cell Group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8790" y="3373307"/>
            <a:ext cx="3207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4800" b="1" u="sng" dirty="0"/>
              <a:t>Key vehicle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6804" y="4544390"/>
            <a:ext cx="33190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400" dirty="0"/>
              <a:t>for building relationships, maturing in Christ and making disciples </a:t>
            </a:r>
          </a:p>
        </p:txBody>
      </p:sp>
      <p:graphicFrame>
        <p:nvGraphicFramePr>
          <p:cNvPr id="33" name="Diagram 32"/>
          <p:cNvGraphicFramePr/>
          <p:nvPr>
            <p:extLst>
              <p:ext uri="{D42A27DB-BD31-4B8C-83A1-F6EECF244321}">
                <p14:modId xmlns:p14="http://schemas.microsoft.com/office/powerpoint/2010/main" xmlns="" val="460240351"/>
              </p:ext>
            </p:extLst>
          </p:nvPr>
        </p:nvGraphicFramePr>
        <p:xfrm>
          <a:off x="2908004" y="1470287"/>
          <a:ext cx="7677426" cy="5115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64344" y="2671089"/>
            <a:ext cx="2623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dirty="0"/>
              <a:t>is FPBC’s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36018" y="2555969"/>
            <a:ext cx="1847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bg1"/>
                </a:solidFill>
              </a:rPr>
              <a:t>Transformational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6161" y="5473717"/>
            <a:ext cx="1908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000" b="1" dirty="0">
                <a:solidFill>
                  <a:schemeClr val="bg1"/>
                </a:solidFill>
              </a:rPr>
              <a:t>Relational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55705" y="5441849"/>
            <a:ext cx="1908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000" b="1" dirty="0">
                <a:solidFill>
                  <a:schemeClr val="bg1"/>
                </a:solidFill>
              </a:rPr>
              <a:t>Missional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3681" y="1857492"/>
            <a:ext cx="28683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600" dirty="0">
                <a:latin typeface="Arial Black" panose="020B0A04020102020204" pitchFamily="34" charset="0"/>
              </a:rPr>
              <a:t>CG’s Core Values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48988" y="4094136"/>
            <a:ext cx="1094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400" dirty="0"/>
              <a:t>City on a Hill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387976" y="3243350"/>
            <a:ext cx="2362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3200" b="1" dirty="0"/>
              <a:t>Believe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3200" b="1" dirty="0"/>
              <a:t>Belong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3200" b="1" dirty="0"/>
              <a:t>Bless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4944" y="316992"/>
            <a:ext cx="10546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Black" pitchFamily="34" charset="0"/>
              </a:rPr>
              <a:t>Be a member of a Cell Group TODAY</a:t>
            </a:r>
            <a:endParaRPr lang="en-MY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03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192</Words>
  <Application>Microsoft Office PowerPoint</Application>
  <PresentationFormat>Custom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FPBC Vision Sunday  Where are we heading?  13/1/2019</vt:lpstr>
      <vt:lpstr>We live in a changing world</vt:lpstr>
      <vt:lpstr>Stay relevant </vt:lpstr>
      <vt:lpstr>Scriptural Roots of Ministry (SRM)   THE CHANGE PROCESS  </vt:lpstr>
      <vt:lpstr>The SRM Process 3 years</vt:lpstr>
      <vt:lpstr> Challenges &amp; threats facing Malaysian Churches  </vt:lpstr>
      <vt:lpstr>#1 Challenge  From the forum for the future  Discipling Millennials   </vt:lpstr>
      <vt:lpstr> 6 key essentials  for building FPBC’s Future</vt:lpstr>
      <vt:lpstr>Cell Group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Chew, Alvin</dc:creator>
  <cp:lastModifiedBy>Fpbcpg</cp:lastModifiedBy>
  <cp:revision>85</cp:revision>
  <cp:lastPrinted>2019-01-12T22:28:15Z</cp:lastPrinted>
  <dcterms:created xsi:type="dcterms:W3CDTF">2018-12-26T00:37:11Z</dcterms:created>
  <dcterms:modified xsi:type="dcterms:W3CDTF">2019-01-13T01:07:59Z</dcterms:modified>
</cp:coreProperties>
</file>