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88" r:id="rId2"/>
    <p:sldId id="283" r:id="rId3"/>
    <p:sldId id="263" r:id="rId4"/>
    <p:sldId id="290" r:id="rId5"/>
    <p:sldId id="291" r:id="rId6"/>
    <p:sldId id="292" r:id="rId7"/>
    <p:sldId id="295" r:id="rId8"/>
    <p:sldId id="294" r:id="rId9"/>
    <p:sldId id="293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3"/>
    <p:restoredTop sz="94656"/>
  </p:normalViewPr>
  <p:slideViewPr>
    <p:cSldViewPr>
      <p:cViewPr varScale="1">
        <p:scale>
          <a:sx n="142" d="100"/>
          <a:sy n="142" d="100"/>
        </p:scale>
        <p:origin x="-660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164755-BCFE-B749-9D32-CCCACC56DE0B}" type="datetimeFigureOut">
              <a:rPr lang="en-US" smtClean="0"/>
              <a:pPr/>
              <a:t>10/20/2019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04088A-ADBE-5842-8C9F-F08C28E667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49573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8751"/>
            <a:ext cx="7543800" cy="1945481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429000"/>
            <a:ext cx="6461760" cy="8001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447E-EB41-417F-B1F7-7FB5A643CCBE}" type="datetimeFigureOut">
              <a:rPr lang="en-MY" smtClean="0"/>
              <a:pPr/>
              <a:t>20/10/2019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BFAFE-E7AC-4DE2-AFBA-9463F1BEA021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447E-EB41-417F-B1F7-7FB5A643CCBE}" type="datetimeFigureOut">
              <a:rPr lang="en-MY" smtClean="0"/>
              <a:pPr/>
              <a:t>20/10/2019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BFAFE-E7AC-4DE2-AFBA-9463F1BEA021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1752600" cy="4388644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447E-EB41-417F-B1F7-7FB5A643CCBE}" type="datetimeFigureOut">
              <a:rPr lang="en-MY" smtClean="0"/>
              <a:pPr/>
              <a:t>20/10/2019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BFAFE-E7AC-4DE2-AFBA-9463F1BEA021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447E-EB41-417F-B1F7-7FB5A643CCBE}" type="datetimeFigureOut">
              <a:rPr lang="en-MY" smtClean="0"/>
              <a:pPr/>
              <a:t>20/10/2019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BFAFE-E7AC-4DE2-AFBA-9463F1BEA021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4114800"/>
            <a:ext cx="7659687" cy="8763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889647"/>
            <a:ext cx="6135687" cy="122515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447E-EB41-417F-B1F7-7FB5A643CCBE}" type="datetimeFigureOut">
              <a:rPr lang="en-MY" smtClean="0"/>
              <a:pPr/>
              <a:t>20/10/2019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BFAFE-E7AC-4DE2-AFBA-9463F1BEA021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52144"/>
            <a:ext cx="3657600" cy="34427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152144"/>
            <a:ext cx="3657600" cy="34427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447E-EB41-417F-B1F7-7FB5A643CCBE}" type="datetimeFigureOut">
              <a:rPr lang="en-MY" smtClean="0"/>
              <a:pPr/>
              <a:t>20/10/2019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BFAFE-E7AC-4DE2-AFBA-9463F1BEA021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3657600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3657600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151335"/>
            <a:ext cx="3657600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1631156"/>
            <a:ext cx="3657600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447E-EB41-417F-B1F7-7FB5A643CCBE}" type="datetimeFigureOut">
              <a:rPr lang="en-MY" smtClean="0"/>
              <a:pPr/>
              <a:t>20/10/2019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BFAFE-E7AC-4DE2-AFBA-9463F1BEA021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447E-EB41-417F-B1F7-7FB5A643CCBE}" type="datetimeFigureOut">
              <a:rPr lang="en-MY" smtClean="0"/>
              <a:pPr/>
              <a:t>20/10/2019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BFAFE-E7AC-4DE2-AFBA-9463F1BEA021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447E-EB41-417F-B1F7-7FB5A643CCBE}" type="datetimeFigureOut">
              <a:rPr lang="en-MY" smtClean="0"/>
              <a:pPr/>
              <a:t>20/10/2019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BFAFE-E7AC-4DE2-AFBA-9463F1BEA021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4121658"/>
            <a:ext cx="7772400" cy="44577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4572000"/>
            <a:ext cx="7772401" cy="4572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447E-EB41-417F-B1F7-7FB5A643CCBE}" type="datetimeFigureOut">
              <a:rPr lang="en-MY" smtClean="0"/>
              <a:pPr/>
              <a:t>20/10/2019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BFAFE-E7AC-4DE2-AFBA-9463F1BEA021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285750"/>
            <a:ext cx="7772400" cy="370713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4121458"/>
            <a:ext cx="7772400" cy="445970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4572000"/>
            <a:ext cx="7772400" cy="459486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447E-EB41-417F-B1F7-7FB5A643CCBE}" type="datetimeFigureOut">
              <a:rPr lang="en-MY" smtClean="0"/>
              <a:pPr/>
              <a:t>20/10/2019</a:t>
            </a:fld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1BFAFE-E7AC-4DE2-AFBA-9463F1BEA021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M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6200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7620000" cy="3600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51435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4114800"/>
            <a:ext cx="685800" cy="514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4236720"/>
            <a:ext cx="548640" cy="29718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4E1BFAFE-E7AC-4DE2-AFBA-9463F1BEA021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882821" y="2990850"/>
            <a:ext cx="177546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56152" y="1188720"/>
            <a:ext cx="18287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A4B5447E-EB41-417F-B1F7-7FB5A643CCBE}" type="datetimeFigureOut">
              <a:rPr lang="en-MY" smtClean="0"/>
              <a:pPr/>
              <a:t>20/10/2019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ej yang berkait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6512" y="0"/>
            <a:ext cx="9144000" cy="5116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-36512" y="10834"/>
            <a:ext cx="9194999" cy="5116244"/>
          </a:xfrm>
          <a:prstGeom prst="rect">
            <a:avLst/>
          </a:prstGeom>
          <a:solidFill>
            <a:srgbClr val="00000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10" y="2067694"/>
            <a:ext cx="9194999" cy="908848"/>
          </a:xfrm>
        </p:spPr>
        <p:txBody>
          <a:bodyPr>
            <a:noAutofit/>
          </a:bodyPr>
          <a:lstStyle/>
          <a:p>
            <a:pPr algn="ctr"/>
            <a:r>
              <a:rPr lang="en-MY" sz="4000" spc="300" dirty="0">
                <a:solidFill>
                  <a:schemeClr val="bg1"/>
                </a:solidFill>
                <a:latin typeface="Bernard MT Condensed" charset="0"/>
                <a:ea typeface="Bernard MT Condensed" charset="0"/>
                <a:cs typeface="Bernard MT Condensed" charset="0"/>
              </a:rPr>
              <a:t>UNCERTAINTY</a:t>
            </a:r>
          </a:p>
        </p:txBody>
      </p:sp>
      <p:sp>
        <p:nvSpPr>
          <p:cNvPr id="6" name="Rectangle 5"/>
          <p:cNvSpPr/>
          <p:nvPr/>
        </p:nvSpPr>
        <p:spPr>
          <a:xfrm>
            <a:off x="827584" y="771550"/>
            <a:ext cx="7632848" cy="36004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-36512" y="3435846"/>
            <a:ext cx="9194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pc="300" dirty="0" smtClean="0">
                <a:solidFill>
                  <a:schemeClr val="bg1"/>
                </a:solidFill>
                <a:latin typeface="Bernard MT Condensed" charset="0"/>
                <a:ea typeface="Bernard MT Condensed" charset="0"/>
                <a:cs typeface="Bernard MT Condensed" charset="0"/>
              </a:rPr>
              <a:t>By Pr Paul </a:t>
            </a:r>
            <a:r>
              <a:rPr lang="en-US" sz="2800" spc="300" dirty="0" err="1" smtClean="0">
                <a:solidFill>
                  <a:schemeClr val="bg1"/>
                </a:solidFill>
                <a:latin typeface="Bernard MT Condensed" charset="0"/>
                <a:ea typeface="Bernard MT Condensed" charset="0"/>
                <a:cs typeface="Bernard MT Condensed" charset="0"/>
              </a:rPr>
              <a:t>Ang</a:t>
            </a:r>
            <a:endParaRPr lang="en-US" sz="2800" spc="300" dirty="0">
              <a:solidFill>
                <a:schemeClr val="bg1"/>
              </a:solidFill>
              <a:latin typeface="Bernard MT Condensed" charset="0"/>
              <a:ea typeface="Bernard MT Condensed" charset="0"/>
              <a:cs typeface="Bernard MT Condensed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2681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635896" y="2571750"/>
            <a:ext cx="5328592" cy="1588127"/>
          </a:xfrm>
          <a:prstGeom prst="rect">
            <a:avLst/>
          </a:prstGeom>
        </p:spPr>
        <p:txBody>
          <a:bodyPr wrap="square" lIns="274320" rIns="274320" anchor="ctr" anchorCtr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MY" sz="3600" b="1" dirty="0">
                <a:solidFill>
                  <a:schemeClr val="bg1"/>
                </a:solidFill>
                <a:latin typeface="Arial Narrow" panose="020B0606020202030204" pitchFamily="34" charset="0"/>
              </a:rPr>
              <a:t>Marriage, birth, sickness, financial problems, transition....</a:t>
            </a:r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3851920" y="1635646"/>
            <a:ext cx="4752529" cy="720080"/>
          </a:xfrm>
          <a:ln w="9525">
            <a:solidFill>
              <a:schemeClr val="bg1"/>
            </a:solidFill>
          </a:ln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en-MY" sz="4400" b="1" spc="300" dirty="0">
                <a:solidFill>
                  <a:schemeClr val="bg1"/>
                </a:solidFill>
                <a:latin typeface="Bernard MT Condensed" charset="0"/>
                <a:ea typeface="Bernard MT Condensed" charset="0"/>
                <a:cs typeface="Bernard MT Condensed" charset="0"/>
              </a:rPr>
              <a:t>UNCERTAINTY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r="38262"/>
          <a:stretch/>
        </p:blipFill>
        <p:spPr>
          <a:xfrm>
            <a:off x="323528" y="1419622"/>
            <a:ext cx="3318261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8815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9552" y="555526"/>
            <a:ext cx="8136904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4000" dirty="0" err="1">
                <a:solidFill>
                  <a:schemeClr val="bg1"/>
                </a:solidFill>
              </a:rPr>
              <a:t>Eg</a:t>
            </a:r>
            <a:r>
              <a:rPr lang="en-MY" sz="4000" dirty="0">
                <a:solidFill>
                  <a:schemeClr val="bg1"/>
                </a:solidFill>
              </a:rPr>
              <a:t> Asher home </a:t>
            </a:r>
            <a:r>
              <a:rPr lang="en-MY" sz="4000" dirty="0" smtClean="0">
                <a:solidFill>
                  <a:schemeClr val="bg1"/>
                </a:solidFill>
              </a:rPr>
              <a:t>schooling</a:t>
            </a:r>
          </a:p>
          <a:p>
            <a:endParaRPr lang="en-MY" dirty="0" smtClean="0">
              <a:solidFill>
                <a:schemeClr val="bg1"/>
              </a:solidFill>
            </a:endParaRPr>
          </a:p>
          <a:p>
            <a:pPr marL="742950" indent="-742950">
              <a:buFont typeface="+mj-lt"/>
              <a:buAutoNum type="arabicParenR"/>
            </a:pPr>
            <a:r>
              <a:rPr lang="en-MY" sz="4000" dirty="0" smtClean="0">
                <a:solidFill>
                  <a:schemeClr val="bg1"/>
                </a:solidFill>
              </a:rPr>
              <a:t>We </a:t>
            </a:r>
            <a:r>
              <a:rPr lang="en-MY" sz="4000" dirty="0">
                <a:solidFill>
                  <a:schemeClr val="bg1"/>
                </a:solidFill>
              </a:rPr>
              <a:t>walk by </a:t>
            </a:r>
            <a:r>
              <a:rPr lang="en-MY" sz="4000" b="1" dirty="0">
                <a:solidFill>
                  <a:schemeClr val="bg1"/>
                </a:solidFill>
              </a:rPr>
              <a:t>FAITH</a:t>
            </a:r>
            <a:r>
              <a:rPr lang="en-MY" sz="4000" dirty="0">
                <a:solidFill>
                  <a:schemeClr val="bg1"/>
                </a:solidFill>
              </a:rPr>
              <a:t>, not by </a:t>
            </a:r>
            <a:r>
              <a:rPr lang="en-MY" sz="4000" dirty="0" smtClean="0">
                <a:solidFill>
                  <a:schemeClr val="bg1"/>
                </a:solidFill>
              </a:rPr>
              <a:t>sight.</a:t>
            </a:r>
          </a:p>
          <a:p>
            <a:r>
              <a:rPr lang="en-MY" sz="4000" dirty="0" smtClean="0">
                <a:solidFill>
                  <a:schemeClr val="bg1"/>
                </a:solidFill>
              </a:rPr>
              <a:t>	</a:t>
            </a:r>
            <a:r>
              <a:rPr lang="en-MY" sz="4000" dirty="0" smtClean="0">
                <a:solidFill>
                  <a:srgbClr val="FFFF00"/>
                </a:solidFill>
              </a:rPr>
              <a:t>2 Corinthians 5:7</a:t>
            </a:r>
          </a:p>
          <a:p>
            <a:endParaRPr lang="en-MY" sz="4000" dirty="0">
              <a:solidFill>
                <a:srgbClr val="FFFF00"/>
              </a:solidFill>
            </a:endParaRPr>
          </a:p>
          <a:p>
            <a:r>
              <a:rPr lang="en-MY" sz="4000" dirty="0" smtClean="0">
                <a:solidFill>
                  <a:schemeClr val="bg1"/>
                </a:solidFill>
              </a:rPr>
              <a:t>2)	Your </a:t>
            </a:r>
            <a:r>
              <a:rPr lang="en-MY" sz="4000" b="1" dirty="0">
                <a:solidFill>
                  <a:schemeClr val="bg1"/>
                </a:solidFill>
              </a:rPr>
              <a:t>Word is a </a:t>
            </a:r>
            <a:r>
              <a:rPr lang="en-MY" sz="4000" b="1" dirty="0" smtClean="0">
                <a:solidFill>
                  <a:schemeClr val="bg1"/>
                </a:solidFill>
              </a:rPr>
              <a:t>lamp</a:t>
            </a:r>
          </a:p>
          <a:p>
            <a:r>
              <a:rPr lang="en-MY" sz="4000" dirty="0">
                <a:solidFill>
                  <a:srgbClr val="FFFF00"/>
                </a:solidFill>
              </a:rPr>
              <a:t>	</a:t>
            </a:r>
            <a:r>
              <a:rPr lang="en-MY" sz="4000" dirty="0" smtClean="0">
                <a:solidFill>
                  <a:srgbClr val="FFFF00"/>
                </a:solidFill>
              </a:rPr>
              <a:t>Psalm </a:t>
            </a:r>
            <a:r>
              <a:rPr lang="en-MY" sz="4000" dirty="0">
                <a:solidFill>
                  <a:srgbClr val="FFFF00"/>
                </a:solidFill>
              </a:rPr>
              <a:t>119: </a:t>
            </a:r>
            <a:r>
              <a:rPr lang="en-MY" sz="4000" dirty="0" smtClean="0">
                <a:solidFill>
                  <a:srgbClr val="FFFF00"/>
                </a:solidFill>
              </a:rPr>
              <a:t>105</a:t>
            </a:r>
            <a:r>
              <a:rPr lang="en-MY" sz="4000" dirty="0">
                <a:solidFill>
                  <a:schemeClr val="bg1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xmlns="" val="2873354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87624" y="1203598"/>
            <a:ext cx="734481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0850"/>
            <a:r>
              <a:rPr lang="en-MY" sz="3600" b="1" dirty="0" smtClean="0">
                <a:solidFill>
                  <a:schemeClr val="bg1"/>
                </a:solidFill>
              </a:rPr>
              <a:t>1)	Trust  </a:t>
            </a:r>
            <a:r>
              <a:rPr lang="en-MY" sz="3600" b="1" dirty="0">
                <a:solidFill>
                  <a:schemeClr val="bg1"/>
                </a:solidFill>
              </a:rPr>
              <a:t>God.....God is in </a:t>
            </a:r>
            <a:r>
              <a:rPr lang="en-MY" sz="3600" b="1" dirty="0" smtClean="0">
                <a:solidFill>
                  <a:schemeClr val="bg1"/>
                </a:solidFill>
              </a:rPr>
              <a:t>control</a:t>
            </a:r>
          </a:p>
          <a:p>
            <a:pPr defTabSz="450850"/>
            <a:r>
              <a:rPr lang="en-MY" sz="2800" dirty="0">
                <a:solidFill>
                  <a:schemeClr val="bg1"/>
                </a:solidFill>
              </a:rPr>
              <a:t>	</a:t>
            </a:r>
            <a:r>
              <a:rPr lang="en-MY" sz="2800" dirty="0" smtClean="0">
                <a:solidFill>
                  <a:srgbClr val="FFFF00"/>
                </a:solidFill>
              </a:rPr>
              <a:t>Jeremiah 17:7–8</a:t>
            </a:r>
          </a:p>
          <a:p>
            <a:pPr defTabSz="450850"/>
            <a:endParaRPr lang="en-MY" sz="2800" dirty="0" smtClean="0">
              <a:solidFill>
                <a:schemeClr val="bg1"/>
              </a:solidFill>
            </a:endParaRPr>
          </a:p>
          <a:p>
            <a:pPr marL="342900" indent="-342900" defTabSz="450850">
              <a:buAutoNum type="arabicParenR" startAt="2"/>
            </a:pPr>
            <a:r>
              <a:rPr lang="en-MY" sz="3600" b="1" dirty="0" smtClean="0">
                <a:solidFill>
                  <a:schemeClr val="bg1"/>
                </a:solidFill>
              </a:rPr>
              <a:t> Keep </a:t>
            </a:r>
            <a:r>
              <a:rPr lang="en-MY" sz="3600" b="1" dirty="0">
                <a:solidFill>
                  <a:schemeClr val="bg1"/>
                </a:solidFill>
              </a:rPr>
              <a:t>moving....Catfish / </a:t>
            </a:r>
            <a:r>
              <a:rPr lang="en-MY" sz="3600" b="1" dirty="0" smtClean="0">
                <a:solidFill>
                  <a:schemeClr val="bg1"/>
                </a:solidFill>
              </a:rPr>
              <a:t>Codfish</a:t>
            </a:r>
          </a:p>
          <a:p>
            <a:pPr defTabSz="450850"/>
            <a:endParaRPr lang="en-MY" sz="2800" dirty="0" smtClean="0">
              <a:solidFill>
                <a:schemeClr val="bg1"/>
              </a:solidFill>
            </a:endParaRPr>
          </a:p>
          <a:p>
            <a:pPr defTabSz="450850"/>
            <a:r>
              <a:rPr lang="en-MY" sz="3600" b="1" dirty="0" smtClean="0">
                <a:solidFill>
                  <a:schemeClr val="bg1"/>
                </a:solidFill>
              </a:rPr>
              <a:t>3)	Our </a:t>
            </a:r>
            <a:r>
              <a:rPr lang="en-MY" sz="3600" b="1" dirty="0">
                <a:solidFill>
                  <a:schemeClr val="bg1"/>
                </a:solidFill>
              </a:rPr>
              <a:t>Lives </a:t>
            </a:r>
            <a:r>
              <a:rPr lang="en-MY" sz="3600" b="1" dirty="0" smtClean="0">
                <a:solidFill>
                  <a:schemeClr val="bg1"/>
                </a:solidFill>
              </a:rPr>
              <a:t>is </a:t>
            </a:r>
            <a:r>
              <a:rPr lang="en-MY" sz="3600" b="1" dirty="0">
                <a:solidFill>
                  <a:schemeClr val="bg1"/>
                </a:solidFill>
              </a:rPr>
              <a:t>in God' s </a:t>
            </a:r>
            <a:r>
              <a:rPr lang="en-MY" sz="3600" b="1" dirty="0" smtClean="0">
                <a:solidFill>
                  <a:schemeClr val="bg1"/>
                </a:solidFill>
              </a:rPr>
              <a:t>Hand</a:t>
            </a:r>
          </a:p>
          <a:p>
            <a:pPr defTabSz="450850"/>
            <a:r>
              <a:rPr lang="en-MY" sz="2800" dirty="0">
                <a:solidFill>
                  <a:schemeClr val="bg1"/>
                </a:solidFill>
              </a:rPr>
              <a:t>	</a:t>
            </a:r>
            <a:r>
              <a:rPr lang="en-MY" sz="2800" dirty="0" smtClean="0">
                <a:solidFill>
                  <a:srgbClr val="FFFF00"/>
                </a:solidFill>
              </a:rPr>
              <a:t>Psalm 139:16 </a:t>
            </a:r>
            <a:endParaRPr lang="en-MY" sz="2800" dirty="0">
              <a:solidFill>
                <a:srgbClr val="FFFF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19672" y="195486"/>
            <a:ext cx="579652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4800" b="1" u="sng" dirty="0">
                <a:solidFill>
                  <a:schemeClr val="bg1"/>
                </a:solidFill>
              </a:rPr>
              <a:t>HOW TO OVERCOME?</a:t>
            </a:r>
          </a:p>
        </p:txBody>
      </p:sp>
    </p:spTree>
    <p:extLst>
      <p:ext uri="{BB962C8B-B14F-4D97-AF65-F5344CB8AC3E}">
        <p14:creationId xmlns:p14="http://schemas.microsoft.com/office/powerpoint/2010/main" xmlns="" val="3979810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1275606"/>
            <a:ext cx="8064896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40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My </a:t>
            </a:r>
            <a:r>
              <a:rPr lang="en-MY" sz="4000" dirty="0">
                <a:solidFill>
                  <a:schemeClr val="bg1"/>
                </a:solidFill>
                <a:latin typeface="Arial Narrow" panose="020B0606020202030204" pitchFamily="34" charset="0"/>
              </a:rPr>
              <a:t>times are in Your hand;</a:t>
            </a:r>
          </a:p>
          <a:p>
            <a:r>
              <a:rPr lang="en-MY" sz="4000" dirty="0">
                <a:solidFill>
                  <a:schemeClr val="bg1"/>
                </a:solidFill>
                <a:latin typeface="Arial Narrow" panose="020B0606020202030204" pitchFamily="34" charset="0"/>
              </a:rPr>
              <a:t>Deliver me from the hand of my enemies,</a:t>
            </a:r>
          </a:p>
          <a:p>
            <a:r>
              <a:rPr lang="en-MY" sz="4000" dirty="0">
                <a:solidFill>
                  <a:schemeClr val="bg1"/>
                </a:solidFill>
                <a:latin typeface="Arial Narrow" panose="020B0606020202030204" pitchFamily="34" charset="0"/>
              </a:rPr>
              <a:t>And from those who persecute me</a:t>
            </a:r>
            <a:r>
              <a:rPr lang="en-MY" sz="40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.</a:t>
            </a:r>
            <a:r>
              <a:rPr lang="fi-FI" sz="4000" b="1" dirty="0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  <a:endParaRPr lang="fi-FI" sz="4000" b="1" dirty="0" smtClean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algn="r"/>
            <a:endParaRPr lang="fi-FI" sz="3200" b="1" dirty="0" smtClean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algn="r"/>
            <a:r>
              <a:rPr lang="fi-FI" sz="32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Psalm </a:t>
            </a:r>
            <a:r>
              <a:rPr lang="fi-FI" sz="3200" b="1" dirty="0">
                <a:solidFill>
                  <a:srgbClr val="FFFF00"/>
                </a:solidFill>
                <a:latin typeface="Arial Narrow" panose="020B0606020202030204" pitchFamily="34" charset="0"/>
              </a:rPr>
              <a:t>31:15 </a:t>
            </a:r>
            <a:r>
              <a:rPr lang="en-US" sz="2400" b="1" dirty="0">
                <a:solidFill>
                  <a:srgbClr val="FFFF00"/>
                </a:solidFill>
                <a:latin typeface="Arial Narrow" panose="020B0606020202030204" pitchFamily="34" charset="0"/>
              </a:rPr>
              <a:t>(NKJV</a:t>
            </a:r>
            <a:r>
              <a:rPr lang="en-US" sz="24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)</a:t>
            </a:r>
            <a:endParaRPr lang="en-MY" sz="3200" dirty="0">
              <a:solidFill>
                <a:srgbClr val="FFFF0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92411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472" y="1214428"/>
            <a:ext cx="806489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baseline="30000" dirty="0" smtClean="0">
                <a:solidFill>
                  <a:schemeClr val="bg1"/>
                </a:solidFill>
              </a:rPr>
              <a:t>5 </a:t>
            </a:r>
            <a:r>
              <a:rPr lang="en-MY" sz="2800" dirty="0" smtClean="0">
                <a:solidFill>
                  <a:schemeClr val="bg1"/>
                </a:solidFill>
              </a:rPr>
              <a:t>Trust in the </a:t>
            </a:r>
            <a:r>
              <a:rPr lang="en-MY" sz="2800" cap="small" dirty="0" smtClean="0">
                <a:solidFill>
                  <a:schemeClr val="bg1"/>
                </a:solidFill>
              </a:rPr>
              <a:t>Lord</a:t>
            </a:r>
            <a:r>
              <a:rPr lang="en-MY" sz="2800" dirty="0" smtClean="0">
                <a:solidFill>
                  <a:schemeClr val="bg1"/>
                </a:solidFill>
              </a:rPr>
              <a:t> with all your heart,</a:t>
            </a:r>
            <a:br>
              <a:rPr lang="en-MY" sz="2800" dirty="0" smtClean="0">
                <a:solidFill>
                  <a:schemeClr val="bg1"/>
                </a:solidFill>
              </a:rPr>
            </a:br>
            <a:r>
              <a:rPr lang="en-MY" sz="2800" dirty="0" smtClean="0">
                <a:solidFill>
                  <a:schemeClr val="bg1"/>
                </a:solidFill>
              </a:rPr>
              <a:t>And lean not on your own understanding;</a:t>
            </a:r>
            <a:br>
              <a:rPr lang="en-MY" sz="2800" dirty="0" smtClean="0">
                <a:solidFill>
                  <a:schemeClr val="bg1"/>
                </a:solidFill>
              </a:rPr>
            </a:br>
            <a:r>
              <a:rPr lang="en-MY" sz="2800" b="1" baseline="30000" dirty="0" smtClean="0">
                <a:solidFill>
                  <a:schemeClr val="bg1"/>
                </a:solidFill>
              </a:rPr>
              <a:t>6 </a:t>
            </a:r>
            <a:r>
              <a:rPr lang="en-MY" sz="2800" dirty="0" smtClean="0">
                <a:solidFill>
                  <a:schemeClr val="bg1"/>
                </a:solidFill>
              </a:rPr>
              <a:t>In all your ways acknowledge Him,</a:t>
            </a:r>
            <a:br>
              <a:rPr lang="en-MY" sz="2800" dirty="0" smtClean="0">
                <a:solidFill>
                  <a:schemeClr val="bg1"/>
                </a:solidFill>
              </a:rPr>
            </a:br>
            <a:r>
              <a:rPr lang="en-MY" sz="2800" dirty="0" smtClean="0">
                <a:solidFill>
                  <a:schemeClr val="bg1"/>
                </a:solidFill>
              </a:rPr>
              <a:t>And He shall </a:t>
            </a:r>
            <a:r>
              <a:rPr lang="en-MY" sz="2800" dirty="0" smtClean="0">
                <a:solidFill>
                  <a:schemeClr val="bg1"/>
                </a:solidFill>
              </a:rPr>
              <a:t>direct </a:t>
            </a:r>
            <a:r>
              <a:rPr lang="en-MY" sz="2800" dirty="0" smtClean="0">
                <a:solidFill>
                  <a:schemeClr val="bg1"/>
                </a:solidFill>
              </a:rPr>
              <a:t>your paths. </a:t>
            </a:r>
            <a:endParaRPr lang="fi-FI" sz="3200" b="1" dirty="0" smtClean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algn="r"/>
            <a:r>
              <a:rPr lang="en-US" sz="32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Proverbs 3: 5-6 (NKJV)</a:t>
            </a:r>
            <a:endParaRPr lang="en-MY" sz="3200" dirty="0">
              <a:solidFill>
                <a:srgbClr val="FFFF0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92411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472" y="1214428"/>
            <a:ext cx="8064896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baseline="30000" dirty="0" smtClean="0">
                <a:solidFill>
                  <a:schemeClr val="bg1"/>
                </a:solidFill>
              </a:rPr>
              <a:t>16 </a:t>
            </a:r>
            <a:r>
              <a:rPr lang="en-MY" sz="2800" dirty="0" smtClean="0">
                <a:solidFill>
                  <a:schemeClr val="bg1"/>
                </a:solidFill>
              </a:rPr>
              <a:t>Your eyes saw my substance, being yet unformed.</a:t>
            </a:r>
            <a:br>
              <a:rPr lang="en-MY" sz="2800" dirty="0" smtClean="0">
                <a:solidFill>
                  <a:schemeClr val="bg1"/>
                </a:solidFill>
              </a:rPr>
            </a:br>
            <a:r>
              <a:rPr lang="en-MY" sz="2800" dirty="0" smtClean="0">
                <a:solidFill>
                  <a:schemeClr val="bg1"/>
                </a:solidFill>
              </a:rPr>
              <a:t>And in Your book they all were written,</a:t>
            </a:r>
            <a:br>
              <a:rPr lang="en-MY" sz="2800" dirty="0" smtClean="0">
                <a:solidFill>
                  <a:schemeClr val="bg1"/>
                </a:solidFill>
              </a:rPr>
            </a:br>
            <a:r>
              <a:rPr lang="en-MY" sz="2800" dirty="0" smtClean="0">
                <a:solidFill>
                  <a:schemeClr val="bg1"/>
                </a:solidFill>
              </a:rPr>
              <a:t>The days fashioned for me,</a:t>
            </a:r>
            <a:br>
              <a:rPr lang="en-MY" sz="2800" dirty="0" smtClean="0">
                <a:solidFill>
                  <a:schemeClr val="bg1"/>
                </a:solidFill>
              </a:rPr>
            </a:br>
            <a:r>
              <a:rPr lang="en-MY" sz="2800" dirty="0" smtClean="0">
                <a:solidFill>
                  <a:schemeClr val="bg1"/>
                </a:solidFill>
              </a:rPr>
              <a:t>When </a:t>
            </a:r>
            <a:r>
              <a:rPr lang="en-MY" sz="2800" i="1" dirty="0" smtClean="0">
                <a:solidFill>
                  <a:schemeClr val="bg1"/>
                </a:solidFill>
              </a:rPr>
              <a:t>as yet there were</a:t>
            </a:r>
            <a:r>
              <a:rPr lang="en-MY" sz="2800" dirty="0" smtClean="0">
                <a:solidFill>
                  <a:schemeClr val="bg1"/>
                </a:solidFill>
              </a:rPr>
              <a:t> none of </a:t>
            </a:r>
            <a:r>
              <a:rPr lang="en-MY" sz="2800" dirty="0" smtClean="0">
                <a:solidFill>
                  <a:schemeClr val="bg1"/>
                </a:solidFill>
              </a:rPr>
              <a:t>them.</a:t>
            </a:r>
            <a:endParaRPr lang="en-MY" sz="2800" dirty="0" smtClean="0">
              <a:solidFill>
                <a:schemeClr val="bg1"/>
              </a:solidFill>
            </a:endParaRPr>
          </a:p>
          <a:p>
            <a:endParaRPr lang="en-MY" sz="2800" b="1" dirty="0" smtClean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r>
              <a:rPr lang="en-MY" sz="28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	</a:t>
            </a:r>
            <a:r>
              <a:rPr lang="en-MY" sz="28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		</a:t>
            </a:r>
            <a:r>
              <a:rPr lang="en-MY" sz="28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  <a:r>
              <a:rPr lang="en-MY" sz="28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                 </a:t>
            </a:r>
            <a:r>
              <a:rPr lang="en-US" sz="32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Psalms 139: 16 (NKJV)</a:t>
            </a:r>
            <a:endParaRPr lang="en-MY" sz="3200" dirty="0">
              <a:solidFill>
                <a:srgbClr val="FFFF0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92411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472" y="142858"/>
            <a:ext cx="8064896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 smtClean="0">
                <a:solidFill>
                  <a:schemeClr val="bg1"/>
                </a:solidFill>
              </a:rPr>
              <a:t>6 </a:t>
            </a:r>
            <a:r>
              <a:rPr lang="en-MY" sz="2800" dirty="0" smtClean="0">
                <a:solidFill>
                  <a:schemeClr val="bg1"/>
                </a:solidFill>
              </a:rPr>
              <a:t>Dare any of you, having a matter against another, go to law before the unrighteous, and not before the saints? </a:t>
            </a:r>
            <a:r>
              <a:rPr lang="en-MY" sz="2800" b="1" baseline="30000" dirty="0" smtClean="0">
                <a:solidFill>
                  <a:schemeClr val="bg1"/>
                </a:solidFill>
              </a:rPr>
              <a:t>2 </a:t>
            </a:r>
            <a:r>
              <a:rPr lang="en-MY" sz="2800" dirty="0" smtClean="0">
                <a:solidFill>
                  <a:schemeClr val="bg1"/>
                </a:solidFill>
              </a:rPr>
              <a:t>Do you not know that the saints will judge the world? And if the world will be judged by you, are you unworthy to judge the smallest matters? </a:t>
            </a:r>
            <a:r>
              <a:rPr lang="en-MY" sz="2800" b="1" baseline="30000" dirty="0" smtClean="0">
                <a:solidFill>
                  <a:schemeClr val="bg1"/>
                </a:solidFill>
              </a:rPr>
              <a:t>3 </a:t>
            </a:r>
            <a:r>
              <a:rPr lang="en-MY" sz="2800" dirty="0" smtClean="0">
                <a:solidFill>
                  <a:schemeClr val="bg1"/>
                </a:solidFill>
              </a:rPr>
              <a:t>Do you not know that we shall judge angels? How much more, things that pertain to this life? </a:t>
            </a:r>
            <a:r>
              <a:rPr lang="en-MY" sz="2800" b="1" baseline="30000" dirty="0" smtClean="0">
                <a:solidFill>
                  <a:schemeClr val="bg1"/>
                </a:solidFill>
              </a:rPr>
              <a:t>4 </a:t>
            </a:r>
            <a:r>
              <a:rPr lang="en-MY" sz="2800" dirty="0" smtClean="0">
                <a:solidFill>
                  <a:schemeClr val="bg1"/>
                </a:solidFill>
              </a:rPr>
              <a:t>If then you have </a:t>
            </a:r>
            <a:r>
              <a:rPr lang="en-MY" sz="2800" dirty="0" smtClean="0">
                <a:solidFill>
                  <a:schemeClr val="bg1"/>
                </a:solidFill>
              </a:rPr>
              <a:t>judgments </a:t>
            </a:r>
            <a:r>
              <a:rPr lang="en-MY" sz="2800" dirty="0" smtClean="0">
                <a:solidFill>
                  <a:schemeClr val="bg1"/>
                </a:solidFill>
              </a:rPr>
              <a:t>concerning things pertaining to this life, do you appoint those who are least esteemed by the church to </a:t>
            </a:r>
            <a:r>
              <a:rPr lang="en-MY" sz="2800" dirty="0" smtClean="0">
                <a:solidFill>
                  <a:schemeClr val="bg1"/>
                </a:solidFill>
              </a:rPr>
              <a:t>judge?</a:t>
            </a:r>
          </a:p>
          <a:p>
            <a:r>
              <a:rPr lang="en-US" sz="32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                                      1 Corinthians 6: 1-4 (NKJV)</a:t>
            </a:r>
            <a:endParaRPr lang="en-MY" sz="3200" dirty="0">
              <a:solidFill>
                <a:srgbClr val="FFFF0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92411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0034" y="642924"/>
            <a:ext cx="806489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baseline="30000" dirty="0" smtClean="0">
                <a:solidFill>
                  <a:schemeClr val="bg1"/>
                </a:solidFill>
              </a:rPr>
              <a:t>5 </a:t>
            </a:r>
            <a:r>
              <a:rPr lang="en-MY" sz="2400" dirty="0" smtClean="0">
                <a:solidFill>
                  <a:schemeClr val="bg1"/>
                </a:solidFill>
              </a:rPr>
              <a:t>I say this to your shame. Is it so, that there is not a wise man among you, not even one, who will be able to judge between his brethren? </a:t>
            </a:r>
            <a:r>
              <a:rPr lang="en-MY" sz="2400" b="1" baseline="30000" dirty="0" smtClean="0">
                <a:solidFill>
                  <a:schemeClr val="bg1"/>
                </a:solidFill>
              </a:rPr>
              <a:t>6 </a:t>
            </a:r>
            <a:r>
              <a:rPr lang="en-MY" sz="2400" dirty="0" smtClean="0">
                <a:solidFill>
                  <a:schemeClr val="bg1"/>
                </a:solidFill>
              </a:rPr>
              <a:t>But brother goes to law against brother, and that before unbelievers!</a:t>
            </a:r>
          </a:p>
          <a:p>
            <a:r>
              <a:rPr lang="en-MY" sz="2400" b="1" baseline="30000" dirty="0" smtClean="0">
                <a:solidFill>
                  <a:schemeClr val="bg1"/>
                </a:solidFill>
              </a:rPr>
              <a:t>7 </a:t>
            </a:r>
            <a:r>
              <a:rPr lang="en-MY" sz="2400" dirty="0" smtClean="0">
                <a:solidFill>
                  <a:schemeClr val="bg1"/>
                </a:solidFill>
              </a:rPr>
              <a:t>Now therefore, it is already an utter failure for you that you go to law against one another. Why do you not rather accept wrong? Why do you not rather </a:t>
            </a:r>
            <a:r>
              <a:rPr lang="en-MY" sz="2400" i="1" dirty="0" smtClean="0">
                <a:solidFill>
                  <a:schemeClr val="bg1"/>
                </a:solidFill>
              </a:rPr>
              <a:t>let yourselves</a:t>
            </a:r>
            <a:r>
              <a:rPr lang="en-MY" sz="2400" dirty="0" smtClean="0">
                <a:solidFill>
                  <a:schemeClr val="bg1"/>
                </a:solidFill>
              </a:rPr>
              <a:t> be </a:t>
            </a:r>
            <a:r>
              <a:rPr lang="en-MY" sz="2400" dirty="0" smtClean="0">
                <a:solidFill>
                  <a:schemeClr val="bg1"/>
                </a:solidFill>
              </a:rPr>
              <a:t>cheated?</a:t>
            </a:r>
          </a:p>
          <a:p>
            <a:pPr algn="r"/>
            <a:r>
              <a:rPr lang="en-US" sz="32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1 Corinthians 6: 5-7 (NKJV)</a:t>
            </a:r>
            <a:endParaRPr lang="en-MY" sz="3200" dirty="0">
              <a:solidFill>
                <a:srgbClr val="FFFF0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92411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458</TotalTime>
  <Words>68</Words>
  <Application>Microsoft Office PowerPoint</Application>
  <PresentationFormat>On-screen Show (16:9)</PresentationFormat>
  <Paragraphs>34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Adjacency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God’s Grace is Enough</dc:title>
  <dc:creator>OWNER</dc:creator>
  <cp:lastModifiedBy>Fpbcpg</cp:lastModifiedBy>
  <cp:revision>49</cp:revision>
  <cp:lastPrinted>2019-09-05T08:59:56Z</cp:lastPrinted>
  <dcterms:created xsi:type="dcterms:W3CDTF">2019-06-22T00:55:57Z</dcterms:created>
  <dcterms:modified xsi:type="dcterms:W3CDTF">2019-10-20T01:47:48Z</dcterms:modified>
</cp:coreProperties>
</file>