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handoutMasterIdLst>
    <p:handoutMasterId r:id="rId32"/>
  </p:handoutMasterIdLst>
  <p:sldIdLst>
    <p:sldId id="407" r:id="rId2"/>
    <p:sldId id="409" r:id="rId3"/>
    <p:sldId id="410" r:id="rId4"/>
    <p:sldId id="411" r:id="rId5"/>
    <p:sldId id="412" r:id="rId6"/>
    <p:sldId id="451" r:id="rId7"/>
    <p:sldId id="452" r:id="rId8"/>
    <p:sldId id="431" r:id="rId9"/>
    <p:sldId id="453" r:id="rId10"/>
    <p:sldId id="454" r:id="rId11"/>
    <p:sldId id="434" r:id="rId12"/>
    <p:sldId id="435" r:id="rId13"/>
    <p:sldId id="460" r:id="rId14"/>
    <p:sldId id="436" r:id="rId15"/>
    <p:sldId id="450" r:id="rId16"/>
    <p:sldId id="439" r:id="rId17"/>
    <p:sldId id="440" r:id="rId18"/>
    <p:sldId id="441" r:id="rId19"/>
    <p:sldId id="455" r:id="rId20"/>
    <p:sldId id="456" r:id="rId21"/>
    <p:sldId id="444" r:id="rId22"/>
    <p:sldId id="443" r:id="rId23"/>
    <p:sldId id="445" r:id="rId24"/>
    <p:sldId id="458" r:id="rId25"/>
    <p:sldId id="446" r:id="rId26"/>
    <p:sldId id="447" r:id="rId27"/>
    <p:sldId id="457" r:id="rId28"/>
    <p:sldId id="448" r:id="rId29"/>
    <p:sldId id="459" r:id="rId3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4C1A-44F3-4701-8F16-348566D173A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C8588-679A-4DC6-A681-5D08DDB9290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789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F420C-EFB6-43DF-9BEB-B20D0F70A1C0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901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BE76-B3BA-47E0-A336-E806CF2CED3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2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09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11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24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01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209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484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836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75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71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498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32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F2BD-A261-4CB4-85F2-D9B2D836719F}" type="datetimeFigureOut">
              <a:rPr lang="en-MY" smtClean="0"/>
              <a:t>10/11/2019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8C72-47A8-4F47-B78B-AA2DFEDD3A4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385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Corinthians+10&amp;version=NIV#fen-NIV-28577b" TargetMode="External"/><Relationship Id="rId2" Type="http://schemas.openxmlformats.org/officeDocument/2006/relationships/hyperlink" Target="https://www.biblegateway.com/passage/?search=1+Corinthians+10&amp;version=NIV#fen-NIV-28575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Corinthians+10&amp;version=NIV#fen-NIV-28581d" TargetMode="External"/><Relationship Id="rId2" Type="http://schemas.openxmlformats.org/officeDocument/2006/relationships/hyperlink" Target="https://www.biblegateway.com/passage/?search=1+Corinthians+10&amp;version=NIV#fen-NIV-28581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1+Corinthians+10&amp;version=NIV#fen-NIV-28581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Corinthians+10&amp;version=NIV#fen-NIV-28577b" TargetMode="External"/><Relationship Id="rId2" Type="http://schemas.openxmlformats.org/officeDocument/2006/relationships/hyperlink" Target="https://www.biblegateway.com/passage/?search=1+Corinthians+10&amp;version=NIV#fen-NIV-28575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+Corinthians+10&amp;version=NIV#fen-NIV-28581d" TargetMode="External"/><Relationship Id="rId2" Type="http://schemas.openxmlformats.org/officeDocument/2006/relationships/hyperlink" Target="https://www.biblegateway.com/passage/?search=1+Corinthians+10&amp;version=NIV#fen-NIV-28581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1+Corinthians+10&amp;version=NIV#fen-NIV-28581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111" y="640080"/>
            <a:ext cx="5138808" cy="3611879"/>
          </a:xfrm>
          <a:noFill/>
        </p:spPr>
        <p:txBody>
          <a:bodyPr>
            <a:norm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Disqualified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110" y="4371278"/>
            <a:ext cx="5138809" cy="1846643"/>
          </a:xfrm>
          <a:noFill/>
        </p:spPr>
        <p:txBody>
          <a:bodyPr>
            <a:normAutofit/>
          </a:bodyPr>
          <a:lstStyle/>
          <a:p>
            <a:r>
              <a:rPr lang="en-MY"/>
              <a:t>1 Corinthians 9:24 – 10:13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5C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351" r="30822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999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6645"/>
            <a:ext cx="10515600" cy="1325563"/>
          </a:xfrm>
        </p:spPr>
        <p:txBody>
          <a:bodyPr/>
          <a:lstStyle/>
          <a:p>
            <a:pPr algn="ctr"/>
            <a:r>
              <a:rPr lang="en-MY" dirty="0">
                <a:latin typeface="Arial Black" panose="020B0A04020102020204" pitchFamily="34" charset="0"/>
              </a:rPr>
              <a:t>Paul’s example of using his rights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892425"/>
            <a:ext cx="10515600" cy="29140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Though I am free and belong to no one, I have made myself a slave to everyone to win as many as possible… To the weak I became weak, I have become all things to all people so that by all possible means I might save some. I do this for the sake of the gospel so that I may share in its blessings</a:t>
            </a:r>
            <a:br>
              <a:rPr lang="en-US" sz="3200" dirty="0"/>
            </a:br>
            <a:endParaRPr lang="en-US" sz="3200" dirty="0"/>
          </a:p>
          <a:p>
            <a:pPr marL="0" indent="0" algn="ctr">
              <a:buNone/>
            </a:pPr>
            <a:br>
              <a:rPr lang="en-US" sz="3200" dirty="0"/>
            </a:br>
            <a:r>
              <a:rPr lang="en-MY" sz="3200" b="1" dirty="0"/>
              <a:t> 1 Cor 9:19,22</a:t>
            </a:r>
          </a:p>
        </p:txBody>
      </p:sp>
    </p:spTree>
    <p:extLst>
      <p:ext uri="{BB962C8B-B14F-4D97-AF65-F5344CB8AC3E}">
        <p14:creationId xmlns:p14="http://schemas.microsoft.com/office/powerpoint/2010/main" val="371001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Using a race as an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9" r="21520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771" y="2827468"/>
            <a:ext cx="5314543" cy="2408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aseline="30000" dirty="0"/>
              <a:t>24 </a:t>
            </a:r>
            <a:r>
              <a:rPr lang="en-US" sz="2800" dirty="0"/>
              <a:t>Do you not know that in a race all the runners run, but only one gets the prize? Run in such a way as to get the prize.</a:t>
            </a:r>
          </a:p>
          <a:p>
            <a:r>
              <a:rPr lang="en-US" sz="2800" dirty="0"/>
              <a:t>                                        1 Cor 9:24</a:t>
            </a:r>
          </a:p>
        </p:txBody>
      </p:sp>
    </p:spTree>
    <p:extLst>
      <p:ext uri="{BB962C8B-B14F-4D97-AF65-F5344CB8AC3E}">
        <p14:creationId xmlns:p14="http://schemas.microsoft.com/office/powerpoint/2010/main" val="146078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Arial Black" panose="020B0A04020102020204" pitchFamily="34" charset="0"/>
              </a:rPr>
              <a:t>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Everyone who competes in the games goes into strict training.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36" t="-8470" r="4948" b="8469"/>
          <a:stretch/>
        </p:blipFill>
        <p:spPr>
          <a:xfrm>
            <a:off x="5968693" y="47244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635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121025"/>
            <a:ext cx="10515600" cy="10242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A liar is not just a person who lied but also person who </a:t>
            </a:r>
            <a:r>
              <a:rPr lang="en-US" sz="3200" u="sng" dirty="0"/>
              <a:t>would lie </a:t>
            </a:r>
            <a:r>
              <a:rPr lang="en-US" sz="3200" dirty="0"/>
              <a:t>when given an opportunity, likewise with an adulterer, a thief, </a:t>
            </a:r>
            <a:r>
              <a:rPr lang="en-US" sz="3200" dirty="0" err="1"/>
              <a:t>etc</a:t>
            </a:r>
            <a:endParaRPr lang="en-MY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2845"/>
            <a:ext cx="10515600" cy="1325563"/>
          </a:xfrm>
        </p:spPr>
        <p:txBody>
          <a:bodyPr/>
          <a:lstStyle/>
          <a:p>
            <a:pPr algn="ctr"/>
            <a:r>
              <a:rPr lang="en-MY" b="1" dirty="0">
                <a:latin typeface="Arial Black" panose="020B0A04020102020204" pitchFamily="34" charset="0"/>
              </a:rPr>
              <a:t>Sin is an action that begins from the heart</a:t>
            </a:r>
          </a:p>
        </p:txBody>
      </p:sp>
    </p:spTree>
    <p:extLst>
      <p:ext uri="{BB962C8B-B14F-4D97-AF65-F5344CB8AC3E}">
        <p14:creationId xmlns:p14="http://schemas.microsoft.com/office/powerpoint/2010/main" val="418278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13" y="631980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Training </a:t>
            </a:r>
            <a:r>
              <a:rPr lang="en-US" sz="4400" dirty="0">
                <a:latin typeface="Arial Black" panose="020B0A04020102020204" pitchFamily="34" charset="0"/>
              </a:rPr>
              <a:t>VS</a:t>
            </a:r>
            <a:r>
              <a:rPr lang="en-US" sz="44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Trying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913" y="2486947"/>
            <a:ext cx="5592566" cy="3505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4459" y="3188779"/>
            <a:ext cx="4963221" cy="26216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Conviction (must want to)</a:t>
            </a:r>
            <a:endParaRPr lang="en-US" sz="2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Commitment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Plan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3200" dirty="0"/>
              <a:t>Practice and perseverance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6858" y="2486947"/>
            <a:ext cx="37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/>
              <a:t>Training involves… </a:t>
            </a:r>
          </a:p>
        </p:txBody>
      </p:sp>
    </p:spTree>
    <p:extLst>
      <p:ext uri="{BB962C8B-B14F-4D97-AF65-F5344CB8AC3E}">
        <p14:creationId xmlns:p14="http://schemas.microsoft.com/office/powerpoint/2010/main" val="307133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MY" sz="3600" dirty="0">
                <a:latin typeface="Arial Black" panose="020B0A04020102020204" pitchFamily="34" charset="0"/>
              </a:rPr>
              <a:t>Crown that will not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3200" dirty="0"/>
              <a:t>They (Athletes) do it to get a crown that will not last, but we do it to get a crown that will last forever.</a:t>
            </a:r>
          </a:p>
          <a:p>
            <a:pPr marL="0" indent="0">
              <a:buNone/>
            </a:pPr>
            <a:endParaRPr lang="en-MY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723" r="1" b="477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91882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MY" dirty="0">
                <a:latin typeface="Arial Black" panose="020B0A04020102020204" pitchFamily="34" charset="0"/>
              </a:rPr>
              <a:t>Crown that will last forever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673" y="2671226"/>
            <a:ext cx="6586489" cy="3785419"/>
          </a:xfrm>
        </p:spPr>
        <p:txBody>
          <a:bodyPr>
            <a:normAutofit/>
          </a:bodyPr>
          <a:lstStyle/>
          <a:p>
            <a:r>
              <a:rPr lang="en-MY" sz="3200" dirty="0"/>
              <a:t>Our relationships with God</a:t>
            </a:r>
          </a:p>
          <a:p>
            <a:r>
              <a:rPr lang="en-MY" sz="3200" dirty="0"/>
              <a:t>Our inner character </a:t>
            </a:r>
          </a:p>
          <a:p>
            <a:r>
              <a:rPr lang="en-MY" sz="3200" dirty="0"/>
              <a:t>Works done with God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948" t="12110" r="5409" b="29958"/>
          <a:stretch/>
        </p:blipFill>
        <p:spPr>
          <a:xfrm>
            <a:off x="685820" y="1042219"/>
            <a:ext cx="3791639" cy="36974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9245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3" r="1" b="1"/>
          <a:stretch/>
        </p:blipFill>
        <p:spPr>
          <a:xfrm>
            <a:off x="2694431" y="761595"/>
            <a:ext cx="6803136" cy="3273552"/>
          </a:xfrm>
          <a:prstGeom prst="rect">
            <a:avLst/>
          </a:prstGeom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17705" y="4759642"/>
            <a:ext cx="10205616" cy="1458277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dirty="0"/>
              <a:t>Therefore I do not run like someone running aimlessly; I do not fight like a boxer beating the air.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2560" y="320040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  <a:latin typeface="Arial Black" panose="020B0A04020102020204" pitchFamily="34" charset="0"/>
              </a:rPr>
              <a:t>ZIG ZIGLAR</a:t>
            </a:r>
          </a:p>
        </p:txBody>
      </p:sp>
    </p:spTree>
    <p:extLst>
      <p:ext uri="{BB962C8B-B14F-4D97-AF65-F5344CB8AC3E}">
        <p14:creationId xmlns:p14="http://schemas.microsoft.com/office/powerpoint/2010/main" val="76381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49" y="4759574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dirty="0">
                <a:latin typeface="Arial Black" panose="020B0A04020102020204" pitchFamily="34" charset="0"/>
              </a:rPr>
              <a:t>What drives you?</a:t>
            </a:r>
            <a:br>
              <a:rPr lang="en-US" sz="4200" b="1" dirty="0">
                <a:latin typeface="Arial Black" panose="020B0A04020102020204" pitchFamily="34" charset="0"/>
              </a:rPr>
            </a:br>
            <a:endParaRPr lang="en-US" sz="4200" b="1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449" y="5597855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/>
              <a:t>A question of life’s purpose, direction and orientation</a:t>
            </a:r>
            <a:endParaRPr lang="en-US" sz="2400" dirty="0"/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" b="7466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410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37" y="526519"/>
            <a:ext cx="10725283" cy="1972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What drove Paul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kern="12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037" y="3373999"/>
            <a:ext cx="10725283" cy="74034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kern="1200" dirty="0"/>
              <a:t>I strike a blow to my body and make it my slave </a:t>
            </a:r>
            <a:r>
              <a:rPr lang="en-MY" sz="3200" dirty="0"/>
              <a:t>so that after I have preached (the gospel) to others, I myself will not be disqualified for the prize</a:t>
            </a:r>
            <a:endParaRPr lang="en-US" sz="3200" kern="1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52037" y="2051526"/>
            <a:ext cx="10901471" cy="560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He orientates his life to knowing Christ (Phil 3:10) and making him known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32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879157"/>
            <a:ext cx="11216640" cy="5872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baseline="30000" dirty="0"/>
              <a:t>24 </a:t>
            </a:r>
            <a:r>
              <a:rPr lang="en-MY" sz="3200" dirty="0"/>
              <a:t>Do you not know that in a race all the runners run, but only one gets the prize? Run in such a way as to get the prize. </a:t>
            </a:r>
            <a:r>
              <a:rPr lang="en-MY" sz="3200" baseline="30000" dirty="0"/>
              <a:t>25 </a:t>
            </a:r>
            <a:r>
              <a:rPr lang="en-MY" sz="3200" dirty="0"/>
              <a:t>Everyone who competes in the games goes into strict training. They do it to get a crown that will not last, but we do it to get a crown that will last forever. </a:t>
            </a:r>
            <a:r>
              <a:rPr lang="en-MY" sz="3200" baseline="30000" dirty="0"/>
              <a:t>26 </a:t>
            </a:r>
            <a:r>
              <a:rPr lang="en-MY" sz="3200" dirty="0"/>
              <a:t>Therefore I do not run like someone running aimlessly; I do not fight like a boxer beating the air. </a:t>
            </a:r>
            <a:r>
              <a:rPr lang="en-MY" sz="3200" baseline="30000" dirty="0"/>
              <a:t>27 </a:t>
            </a:r>
            <a:r>
              <a:rPr lang="en-MY" sz="3200" dirty="0"/>
              <a:t>No, I strike a blow to my body and make it my slave so that after I have preached to others, I myself will not be disqualified for the prize.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4760" y="279142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1 Corinthians 9</a:t>
            </a:r>
          </a:p>
        </p:txBody>
      </p:sp>
    </p:spTree>
    <p:extLst>
      <p:ext uri="{BB962C8B-B14F-4D97-AF65-F5344CB8AC3E}">
        <p14:creationId xmlns:p14="http://schemas.microsoft.com/office/powerpoint/2010/main" val="336699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96" y="1425679"/>
            <a:ext cx="10725283" cy="1972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Was Paul talking about losing his salvation?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68316" y="3613652"/>
            <a:ext cx="9032044" cy="740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I strike a blow to my body and make it my slave </a:t>
            </a:r>
            <a:r>
              <a:rPr lang="en-MY" sz="2800" dirty="0"/>
              <a:t>so that after I have preached (the gospel) to others, I myself will not be </a:t>
            </a:r>
            <a:r>
              <a:rPr lang="en-MY" sz="2800" b="1" u="sng" dirty="0"/>
              <a:t>disqualified for the prize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59257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985837"/>
            <a:ext cx="11216640" cy="5872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For I do not want you to be ignorant of the fact, brothers and sisters, that our ancestors were all under the cloud and that they all passed through the sea. </a:t>
            </a:r>
            <a:r>
              <a:rPr lang="en-MY" sz="3200" baseline="30000" dirty="0"/>
              <a:t>2 </a:t>
            </a:r>
            <a:r>
              <a:rPr lang="en-MY" sz="3200" dirty="0"/>
              <a:t>They were all baptized into Moses in the cloud and in the sea. </a:t>
            </a:r>
            <a:r>
              <a:rPr lang="en-MY" sz="3200" baseline="30000" dirty="0"/>
              <a:t>3 </a:t>
            </a:r>
            <a:r>
              <a:rPr lang="en-MY" sz="3200" dirty="0"/>
              <a:t>They all ate the same spiritual food </a:t>
            </a:r>
            <a:r>
              <a:rPr lang="en-MY" sz="3200" baseline="30000" dirty="0"/>
              <a:t>4 </a:t>
            </a:r>
            <a:r>
              <a:rPr lang="en-MY" sz="3200" dirty="0"/>
              <a:t>and drank the same spiritual drink; for they drank from the spiritual rock that accompanied them, and that rock was Christ. </a:t>
            </a:r>
            <a:r>
              <a:rPr lang="en-MY" sz="3200" baseline="30000" dirty="0"/>
              <a:t>5 </a:t>
            </a:r>
            <a:r>
              <a:rPr lang="en-MY" sz="3200" dirty="0"/>
              <a:t>Nevertheless, God was not pleased with most of them; their bodies were scattered in the wilderness.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6640" y="294382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1 Corinthians 10:1-5</a:t>
            </a:r>
          </a:p>
        </p:txBody>
      </p:sp>
    </p:spTree>
    <p:extLst>
      <p:ext uri="{BB962C8B-B14F-4D97-AF65-F5344CB8AC3E}">
        <p14:creationId xmlns:p14="http://schemas.microsoft.com/office/powerpoint/2010/main" val="390009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456" y="942975"/>
            <a:ext cx="308326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 reminder about the Past</a:t>
            </a:r>
            <a:br>
              <a:rPr lang="en-US" sz="3600" dirty="0">
                <a:latin typeface="Arial Black" panose="020B0A04020102020204" pitchFamily="34" charset="0"/>
              </a:rPr>
            </a:br>
            <a:br>
              <a:rPr lang="en-US" sz="3600" dirty="0"/>
            </a:br>
            <a:r>
              <a:rPr lang="en-US" sz="2800" dirty="0"/>
              <a:t>Many didn’t enter the promised land except Joshua and Caleb (Exodus, Numbers)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2" y="942975"/>
            <a:ext cx="48736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640080"/>
            <a:ext cx="11216640" cy="58721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Now these things occurred as examples to keep us from setting our hearts on evil things as they did. </a:t>
            </a:r>
            <a:r>
              <a:rPr lang="en-MY" sz="3200" baseline="30000" dirty="0"/>
              <a:t>7 </a:t>
            </a:r>
            <a:r>
              <a:rPr lang="en-MY" sz="3200" dirty="0"/>
              <a:t>Do not be idolaters, as some of them were; as it is written: “The people sat down to eat and drink and got up to indulge in revelry.”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2" tooltip="See footnote a"/>
              </a:rPr>
              <a:t>a</a:t>
            </a:r>
            <a:r>
              <a:rPr lang="en-MY" sz="3200" baseline="30000" dirty="0"/>
              <a:t>]</a:t>
            </a:r>
            <a:r>
              <a:rPr lang="en-MY" sz="3200" dirty="0"/>
              <a:t> </a:t>
            </a:r>
            <a:r>
              <a:rPr lang="en-MY" sz="3200" baseline="30000" dirty="0"/>
              <a:t>8 </a:t>
            </a:r>
            <a:r>
              <a:rPr lang="en-MY" sz="3200" dirty="0"/>
              <a:t>We should not commit sexual immorality, as some of them did—and in one day twenty-three thousand of them died. </a:t>
            </a:r>
            <a:r>
              <a:rPr lang="en-MY" sz="3200" baseline="30000" dirty="0"/>
              <a:t>9 </a:t>
            </a:r>
            <a:r>
              <a:rPr lang="en-MY" sz="3200" dirty="0"/>
              <a:t>We should not test Christ,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3" tooltip="See footnote b"/>
              </a:rPr>
              <a:t>b</a:t>
            </a:r>
            <a:r>
              <a:rPr lang="en-MY" sz="3200" baseline="30000" dirty="0"/>
              <a:t>]</a:t>
            </a:r>
            <a:r>
              <a:rPr lang="en-MY" sz="3200" dirty="0"/>
              <a:t> as some of them did—and were killed by snakes. </a:t>
            </a:r>
            <a:r>
              <a:rPr lang="en-MY" sz="3200" baseline="30000" dirty="0"/>
              <a:t>10 </a:t>
            </a:r>
            <a:r>
              <a:rPr lang="en-MY" sz="3200" dirty="0"/>
              <a:t>And do not grumble, as some of them did—and were killed by the destroying angel.</a:t>
            </a:r>
          </a:p>
        </p:txBody>
      </p:sp>
    </p:spTree>
    <p:extLst>
      <p:ext uri="{BB962C8B-B14F-4D97-AF65-F5344CB8AC3E}">
        <p14:creationId xmlns:p14="http://schemas.microsoft.com/office/powerpoint/2010/main" val="374805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  <a:latin typeface="Arial Black" panose="020B0A04020102020204" pitchFamily="34" charset="0"/>
              </a:rPr>
              <a:t>Lesson from History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75360" y="2100579"/>
            <a:ext cx="3756660" cy="4076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3600" dirty="0"/>
              <a:t>Examples to keep us from setting our hearts on evil things as they did</a:t>
            </a:r>
            <a:br>
              <a:rPr lang="en-MY" sz="3600" dirty="0"/>
            </a:br>
            <a:br>
              <a:rPr lang="en-MY" sz="3600" dirty="0"/>
            </a:br>
            <a:r>
              <a:rPr lang="en-MY" b="1" dirty="0"/>
              <a:t>1 Cor 10:6</a:t>
            </a:r>
            <a:endParaRPr lang="en-MY" sz="3600" b="1" dirty="0"/>
          </a:p>
        </p:txBody>
      </p:sp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6240780" y="2235676"/>
            <a:ext cx="5097780" cy="4076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They worshipped idols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They ate, drink and indulged in revelry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They had illicit sex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They grumbled and murmured (did not trust God, showed contempt)</a:t>
            </a:r>
          </a:p>
        </p:txBody>
      </p:sp>
    </p:spTree>
    <p:extLst>
      <p:ext uri="{BB962C8B-B14F-4D97-AF65-F5344CB8AC3E}">
        <p14:creationId xmlns:p14="http://schemas.microsoft.com/office/powerpoint/2010/main" val="140005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732BBDD8-8D49-4D88-8935-FBC3DCA333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314" y="2"/>
            <a:ext cx="7556686" cy="685799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8781" y="620720"/>
            <a:ext cx="6157545" cy="55235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kern="1200" dirty="0"/>
              <a:t>Why would </a:t>
            </a:r>
            <a:r>
              <a:rPr lang="en-US" sz="4000" b="1" dirty="0"/>
              <a:t>it </a:t>
            </a:r>
            <a:r>
              <a:rPr lang="en-US" sz="4000" b="1" kern="1200" dirty="0"/>
              <a:t>matter if we do not have a relationship with God and do not live our lives for Him right now?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61719" y="1002820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4000" dirty="0"/>
              <a:t>So, does </a:t>
            </a:r>
            <a:r>
              <a:rPr lang="en-US" sz="4000" b="1" dirty="0"/>
              <a:t>“disqualified for the price” </a:t>
            </a:r>
            <a:r>
              <a:rPr lang="en-US" sz="4000" dirty="0"/>
              <a:t>mean losing salvation?</a:t>
            </a:r>
          </a:p>
        </p:txBody>
      </p:sp>
    </p:spTree>
    <p:extLst>
      <p:ext uri="{BB962C8B-B14F-4D97-AF65-F5344CB8AC3E}">
        <p14:creationId xmlns:p14="http://schemas.microsoft.com/office/powerpoint/2010/main" val="33151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55320"/>
            <a:ext cx="11216640" cy="5872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baseline="30000" dirty="0"/>
              <a:t>11 </a:t>
            </a:r>
            <a:r>
              <a:rPr lang="en-MY" sz="3200" dirty="0"/>
              <a:t>These things happened to them as examples and were written down as warnings for us, on whom the culmination of the ages has come. </a:t>
            </a:r>
            <a:r>
              <a:rPr lang="en-MY" sz="3200" baseline="30000" dirty="0"/>
              <a:t>12 </a:t>
            </a:r>
            <a:r>
              <a:rPr lang="en-MY" sz="3200" dirty="0"/>
              <a:t>So, if you think you are standing firm, be careful that you don’t fall! </a:t>
            </a:r>
            <a:r>
              <a:rPr lang="en-MY" sz="3200" baseline="30000" dirty="0"/>
              <a:t>13 </a:t>
            </a:r>
            <a:r>
              <a:rPr lang="en-MY" sz="3200" dirty="0"/>
              <a:t>No temptation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2" tooltip="See footnote c"/>
              </a:rPr>
              <a:t>c</a:t>
            </a:r>
            <a:r>
              <a:rPr lang="en-MY" sz="3200" baseline="30000" dirty="0"/>
              <a:t>]</a:t>
            </a:r>
            <a:r>
              <a:rPr lang="en-MY" sz="3200" dirty="0"/>
              <a:t> has overtaken you except what is common to mankind. And God is faithful; he will not let you be tempted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3" tooltip="See footnote d"/>
              </a:rPr>
              <a:t>d</a:t>
            </a:r>
            <a:r>
              <a:rPr lang="en-MY" sz="3200" baseline="30000" dirty="0"/>
              <a:t>]</a:t>
            </a:r>
            <a:r>
              <a:rPr lang="en-MY" sz="3200" dirty="0"/>
              <a:t> beyond what you can bear. But when you are tempted,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4" tooltip="See footnote e"/>
              </a:rPr>
              <a:t>e</a:t>
            </a:r>
            <a:r>
              <a:rPr lang="en-MY" sz="3200" baseline="30000" dirty="0"/>
              <a:t>]</a:t>
            </a:r>
            <a:r>
              <a:rPr lang="en-MY" sz="3200" dirty="0"/>
              <a:t> he will also provide a way out so that you can endure it.</a:t>
            </a:r>
          </a:p>
        </p:txBody>
      </p:sp>
    </p:spTree>
    <p:extLst>
      <p:ext uri="{BB962C8B-B14F-4D97-AF65-F5344CB8AC3E}">
        <p14:creationId xmlns:p14="http://schemas.microsoft.com/office/powerpoint/2010/main" val="285472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249" y="81680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</a:rPr>
              <a:t>The End is Near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62" b="624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9568985" y="432816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>
                <a:solidFill>
                  <a:schemeClr val="bg1"/>
                </a:solidFill>
              </a:rPr>
              <a:t>1 Cor 10:11</a:t>
            </a:r>
          </a:p>
        </p:txBody>
      </p:sp>
    </p:spTree>
    <p:extLst>
      <p:ext uri="{BB962C8B-B14F-4D97-AF65-F5344CB8AC3E}">
        <p14:creationId xmlns:p14="http://schemas.microsoft.com/office/powerpoint/2010/main" val="385881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" r="1935"/>
          <a:stretch/>
        </p:blipFill>
        <p:spPr>
          <a:xfrm>
            <a:off x="4427620" y="1038159"/>
            <a:ext cx="5996432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14" y="1118644"/>
            <a:ext cx="3194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/>
              <a:t>Don’t be naïve and self-confident, we are just as capable of messing it up as they were</a:t>
            </a:r>
          </a:p>
          <a:p>
            <a:endParaRPr lang="en-MY" sz="3200" dirty="0"/>
          </a:p>
          <a:p>
            <a:r>
              <a:rPr lang="en-MY" sz="3200" dirty="0"/>
              <a:t>Eugene Peterson  </a:t>
            </a:r>
            <a:br>
              <a:rPr lang="en-MY" sz="3200" dirty="0"/>
            </a:br>
            <a:r>
              <a:rPr lang="en-MY" sz="2400" dirty="0"/>
              <a:t>Message Bible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81638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Assurance of Help from God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/>
          <a:srcRect l="1064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640079"/>
            <a:ext cx="3583561" cy="557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No test or temptation that comes your way is beyond the course of what others have had to face. </a:t>
            </a:r>
            <a:r>
              <a:rPr lang="en-US" sz="2400" u="sng" dirty="0">
                <a:solidFill>
                  <a:srgbClr val="FFFFFF"/>
                </a:solidFill>
              </a:rPr>
              <a:t>All you need to remember is that God will never let you down</a:t>
            </a:r>
            <a:r>
              <a:rPr lang="en-US" sz="2400" dirty="0">
                <a:solidFill>
                  <a:srgbClr val="FFFFFF"/>
                </a:solidFill>
              </a:rPr>
              <a:t>; he’ll never let you be pushed past your limit; he’ll always be there to help you come through it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1 Cor 10:13 - MSG</a:t>
            </a:r>
          </a:p>
        </p:txBody>
      </p:sp>
    </p:spTree>
    <p:extLst>
      <p:ext uri="{BB962C8B-B14F-4D97-AF65-F5344CB8AC3E}">
        <p14:creationId xmlns:p14="http://schemas.microsoft.com/office/powerpoint/2010/main" val="387654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985837"/>
            <a:ext cx="11216640" cy="5872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For I do not want you to be ignorant of the fact, brothers and sisters, that our ancestors were all under the cloud and that they all passed through the sea. </a:t>
            </a:r>
            <a:r>
              <a:rPr lang="en-MY" sz="3200" baseline="30000" dirty="0"/>
              <a:t>2 </a:t>
            </a:r>
            <a:r>
              <a:rPr lang="en-MY" sz="3200" dirty="0"/>
              <a:t>They were all baptized into Moses in the cloud and in the sea. </a:t>
            </a:r>
            <a:r>
              <a:rPr lang="en-MY" sz="3200" baseline="30000" dirty="0"/>
              <a:t>3 </a:t>
            </a:r>
            <a:r>
              <a:rPr lang="en-MY" sz="3200" dirty="0"/>
              <a:t>They all ate the same spiritual food </a:t>
            </a:r>
            <a:r>
              <a:rPr lang="en-MY" sz="3200" baseline="30000" dirty="0"/>
              <a:t>4 </a:t>
            </a:r>
            <a:r>
              <a:rPr lang="en-MY" sz="3200" dirty="0"/>
              <a:t>and drank the same spiritual drink; for they drank from the spiritual rock that accompanied them, and that rock was Christ. </a:t>
            </a:r>
            <a:r>
              <a:rPr lang="en-MY" sz="3200" baseline="30000" dirty="0"/>
              <a:t>5 </a:t>
            </a:r>
            <a:r>
              <a:rPr lang="en-MY" sz="3200" dirty="0"/>
              <a:t>Nevertheless, God was not pleased with most of them; their bodies were scattered in the wilderness.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6640" y="294382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1 Corinthians 10:1-5</a:t>
            </a:r>
          </a:p>
        </p:txBody>
      </p:sp>
    </p:spTree>
    <p:extLst>
      <p:ext uri="{BB962C8B-B14F-4D97-AF65-F5344CB8AC3E}">
        <p14:creationId xmlns:p14="http://schemas.microsoft.com/office/powerpoint/2010/main" val="406608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5837"/>
            <a:ext cx="11216640" cy="58721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Now these things occurred as examples to keep us from setting our hearts on evil things as they did. </a:t>
            </a:r>
            <a:r>
              <a:rPr lang="en-MY" sz="3200" baseline="30000" dirty="0"/>
              <a:t>7 </a:t>
            </a:r>
            <a:r>
              <a:rPr lang="en-MY" sz="3200" dirty="0"/>
              <a:t>Do not be idolaters, as some of them were; as it is written: “The people sat down to eat and drink and got up to indulge in revelry.”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2" tooltip="See footnote a"/>
              </a:rPr>
              <a:t>a</a:t>
            </a:r>
            <a:r>
              <a:rPr lang="en-MY" sz="3200" baseline="30000" dirty="0"/>
              <a:t>]</a:t>
            </a:r>
            <a:r>
              <a:rPr lang="en-MY" sz="3200" dirty="0"/>
              <a:t> </a:t>
            </a:r>
            <a:r>
              <a:rPr lang="en-MY" sz="3200" baseline="30000" dirty="0"/>
              <a:t>8 </a:t>
            </a:r>
            <a:r>
              <a:rPr lang="en-MY" sz="3200" dirty="0"/>
              <a:t>We should not commit sexual immorality, as some of them did—and in one day twenty-three thousand of them died. </a:t>
            </a:r>
            <a:r>
              <a:rPr lang="en-MY" sz="3200" baseline="30000" dirty="0"/>
              <a:t>9 </a:t>
            </a:r>
            <a:r>
              <a:rPr lang="en-MY" sz="3200" dirty="0"/>
              <a:t>We should not test Christ,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3" tooltip="See footnote b"/>
              </a:rPr>
              <a:t>b</a:t>
            </a:r>
            <a:r>
              <a:rPr lang="en-MY" sz="3200" baseline="30000" dirty="0"/>
              <a:t>]</a:t>
            </a:r>
            <a:r>
              <a:rPr lang="en-MY" sz="3200" dirty="0"/>
              <a:t> as some of them did—and were killed by snakes. </a:t>
            </a:r>
            <a:r>
              <a:rPr lang="en-MY" sz="3200" baseline="30000" dirty="0"/>
              <a:t>10 </a:t>
            </a:r>
            <a:r>
              <a:rPr lang="en-MY" sz="3200" dirty="0"/>
              <a:t>And do not grumble, as some of them did—and were killed by the destroying angel.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6640" y="294382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1 Corinthians 10:6-10</a:t>
            </a:r>
          </a:p>
        </p:txBody>
      </p:sp>
    </p:spTree>
    <p:extLst>
      <p:ext uri="{BB962C8B-B14F-4D97-AF65-F5344CB8AC3E}">
        <p14:creationId xmlns:p14="http://schemas.microsoft.com/office/powerpoint/2010/main" val="360593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112520"/>
            <a:ext cx="11216640" cy="5872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baseline="30000"/>
              <a:t>11 </a:t>
            </a:r>
            <a:r>
              <a:rPr lang="en-MY" sz="3200"/>
              <a:t>These things happened to them as examples and were written down as warnings for us, on whom the culmination of the ages has come. </a:t>
            </a:r>
            <a:r>
              <a:rPr lang="en-MY" sz="3200" baseline="30000"/>
              <a:t>12 </a:t>
            </a:r>
            <a:r>
              <a:rPr lang="en-MY" sz="3200"/>
              <a:t>So, if you think you are standing firm, be careful that you don’t fall! </a:t>
            </a:r>
            <a:r>
              <a:rPr lang="en-MY" sz="3200" baseline="30000"/>
              <a:t>13 </a:t>
            </a:r>
            <a:r>
              <a:rPr lang="en-MY" sz="3200"/>
              <a:t>No temptation</a:t>
            </a:r>
            <a:r>
              <a:rPr lang="en-MY" sz="3200" baseline="30000"/>
              <a:t>[</a:t>
            </a:r>
            <a:r>
              <a:rPr lang="en-MY" sz="3200" baseline="30000">
                <a:hlinkClick r:id="rId2" tooltip="See footnote c"/>
              </a:rPr>
              <a:t>c</a:t>
            </a:r>
            <a:r>
              <a:rPr lang="en-MY" sz="3200" baseline="30000"/>
              <a:t>]</a:t>
            </a:r>
            <a:r>
              <a:rPr lang="en-MY" sz="3200"/>
              <a:t> has overtaken you except what is common to mankind. And God is faithful; he will not let you be tempted</a:t>
            </a:r>
            <a:r>
              <a:rPr lang="en-MY" sz="3200" baseline="30000"/>
              <a:t>[</a:t>
            </a:r>
            <a:r>
              <a:rPr lang="en-MY" sz="3200" baseline="30000">
                <a:hlinkClick r:id="rId3" tooltip="See footnote d"/>
              </a:rPr>
              <a:t>d</a:t>
            </a:r>
            <a:r>
              <a:rPr lang="en-MY" sz="3200" baseline="30000"/>
              <a:t>]</a:t>
            </a:r>
            <a:r>
              <a:rPr lang="en-MY" sz="3200"/>
              <a:t> beyond what you can bear. But when you are tempted,</a:t>
            </a:r>
            <a:r>
              <a:rPr lang="en-MY" sz="3200" baseline="30000"/>
              <a:t>[</a:t>
            </a:r>
            <a:r>
              <a:rPr lang="en-MY" sz="3200" baseline="30000">
                <a:hlinkClick r:id="rId4" tooltip="See footnote e"/>
              </a:rPr>
              <a:t>e</a:t>
            </a:r>
            <a:r>
              <a:rPr lang="en-MY" sz="3200" baseline="30000"/>
              <a:t>]</a:t>
            </a:r>
            <a:r>
              <a:rPr lang="en-MY" sz="3200"/>
              <a:t> he will also provide a way out so that you can endure it.</a:t>
            </a:r>
            <a:endParaRPr lang="en-MY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294382"/>
            <a:ext cx="484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/>
              <a:t>1 Corinthians 10:11-13</a:t>
            </a:r>
          </a:p>
        </p:txBody>
      </p:sp>
    </p:spTree>
    <p:extLst>
      <p:ext uri="{BB962C8B-B14F-4D97-AF65-F5344CB8AC3E}">
        <p14:creationId xmlns:p14="http://schemas.microsoft.com/office/powerpoint/2010/main" val="186737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111" y="640080"/>
            <a:ext cx="5138808" cy="3611879"/>
          </a:xfrm>
          <a:noFill/>
        </p:spPr>
        <p:txBody>
          <a:bodyPr>
            <a:normAutofit/>
          </a:bodyPr>
          <a:lstStyle/>
          <a:p>
            <a:r>
              <a:rPr lang="en-MY" dirty="0">
                <a:latin typeface="Arial Black" panose="020B0A04020102020204" pitchFamily="34" charset="0"/>
              </a:rPr>
              <a:t>Disqualified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110" y="4371278"/>
            <a:ext cx="5138809" cy="1846643"/>
          </a:xfrm>
          <a:noFill/>
        </p:spPr>
        <p:txBody>
          <a:bodyPr>
            <a:normAutofit/>
          </a:bodyPr>
          <a:lstStyle/>
          <a:p>
            <a:r>
              <a:rPr lang="en-MY"/>
              <a:t>1 Corinthians 9:24 – 10:13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5C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351" r="30822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571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 letter from a Father to his Children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08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Arial Black" panose="020B0A04020102020204" pitchFamily="34" charset="0"/>
              </a:rPr>
              <a:t>The Church was not doing 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Division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Sexual immorality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Lawsuits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5297763" y="1375787"/>
            <a:ext cx="6250769" cy="39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6645"/>
            <a:ext cx="10515600" cy="1325563"/>
          </a:xfrm>
        </p:spPr>
        <p:txBody>
          <a:bodyPr/>
          <a:lstStyle/>
          <a:p>
            <a:pPr algn="ctr"/>
            <a:r>
              <a:rPr lang="en-MY" dirty="0">
                <a:latin typeface="Arial Black" panose="020B0A04020102020204" pitchFamily="34" charset="0"/>
              </a:rPr>
              <a:t>Paul’s counsel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892425"/>
            <a:ext cx="10515600" cy="2456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Be careful however that the exercise of your rights does not become a stumbling block to the weak</a:t>
            </a:r>
          </a:p>
          <a:p>
            <a:pPr marL="0" indent="0" algn="ctr">
              <a:buNone/>
            </a:pPr>
            <a:br>
              <a:rPr lang="en-US" sz="3200" dirty="0"/>
            </a:br>
            <a:r>
              <a:rPr lang="en-MY" sz="3200" b="1" dirty="0"/>
              <a:t> 1 Cor 8:9</a:t>
            </a:r>
          </a:p>
        </p:txBody>
      </p:sp>
    </p:spTree>
    <p:extLst>
      <p:ext uri="{BB962C8B-B14F-4D97-AF65-F5344CB8AC3E}">
        <p14:creationId xmlns:p14="http://schemas.microsoft.com/office/powerpoint/2010/main" val="206483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4847</TotalTime>
  <Words>680</Words>
  <Application>Microsoft Office PowerPoint</Application>
  <PresentationFormat>Widescreen</PresentationFormat>
  <Paragraphs>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Disqualified</vt:lpstr>
      <vt:lpstr>PowerPoint Presentation</vt:lpstr>
      <vt:lpstr>PowerPoint Presentation</vt:lpstr>
      <vt:lpstr>PowerPoint Presentation</vt:lpstr>
      <vt:lpstr>PowerPoint Presentation</vt:lpstr>
      <vt:lpstr>Disqualified</vt:lpstr>
      <vt:lpstr>A letter from a Father to his Children</vt:lpstr>
      <vt:lpstr>The Church was not doing well</vt:lpstr>
      <vt:lpstr>Paul’s counsel</vt:lpstr>
      <vt:lpstr>Paul’s example of using his rights</vt:lpstr>
      <vt:lpstr>Using a race as an example</vt:lpstr>
      <vt:lpstr>Training</vt:lpstr>
      <vt:lpstr>Sin is an action that begins from the heart</vt:lpstr>
      <vt:lpstr>Training VS Trying </vt:lpstr>
      <vt:lpstr>Crown that will not last</vt:lpstr>
      <vt:lpstr>Crown that will last forever</vt:lpstr>
      <vt:lpstr>PowerPoint Presentation</vt:lpstr>
      <vt:lpstr>What drives you? </vt:lpstr>
      <vt:lpstr>What drove Paul </vt:lpstr>
      <vt:lpstr>Was Paul talking about losing his salvation? </vt:lpstr>
      <vt:lpstr>PowerPoint Presentation</vt:lpstr>
      <vt:lpstr>A reminder about the Past  Many didn’t enter the promised land except Joshua and Caleb (Exodus, Numbers)</vt:lpstr>
      <vt:lpstr>PowerPoint Presentation</vt:lpstr>
      <vt:lpstr>Lesson from History</vt:lpstr>
      <vt:lpstr>Why would it matter if we do not have a relationship with God and do not live our lives for Him right now?</vt:lpstr>
      <vt:lpstr>PowerPoint Presentation</vt:lpstr>
      <vt:lpstr>The End is Near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Chew, Alvin</dc:creator>
  <cp:lastModifiedBy>Chew, Alvin</cp:lastModifiedBy>
  <cp:revision>296</cp:revision>
  <cp:lastPrinted>2019-10-11T23:51:43Z</cp:lastPrinted>
  <dcterms:created xsi:type="dcterms:W3CDTF">2018-12-26T00:37:11Z</dcterms:created>
  <dcterms:modified xsi:type="dcterms:W3CDTF">2019-11-09T23:11:12Z</dcterms:modified>
</cp:coreProperties>
</file>