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handoutMasterIdLst>
    <p:handoutMasterId r:id="rId28"/>
  </p:handoutMasterIdLst>
  <p:sldIdLst>
    <p:sldId id="444" r:id="rId2"/>
    <p:sldId id="445" r:id="rId3"/>
    <p:sldId id="510" r:id="rId4"/>
    <p:sldId id="465" r:id="rId5"/>
    <p:sldId id="417" r:id="rId6"/>
    <p:sldId id="466" r:id="rId7"/>
    <p:sldId id="492" r:id="rId8"/>
    <p:sldId id="493" r:id="rId9"/>
    <p:sldId id="468" r:id="rId10"/>
    <p:sldId id="494" r:id="rId11"/>
    <p:sldId id="495" r:id="rId12"/>
    <p:sldId id="496" r:id="rId13"/>
    <p:sldId id="497" r:id="rId14"/>
    <p:sldId id="498" r:id="rId15"/>
    <p:sldId id="500" r:id="rId16"/>
    <p:sldId id="501" r:id="rId17"/>
    <p:sldId id="502" r:id="rId18"/>
    <p:sldId id="503" r:id="rId19"/>
    <p:sldId id="504" r:id="rId20"/>
    <p:sldId id="472" r:id="rId21"/>
    <p:sldId id="473" r:id="rId22"/>
    <p:sldId id="505" r:id="rId23"/>
    <p:sldId id="507" r:id="rId24"/>
    <p:sldId id="508" r:id="rId25"/>
    <p:sldId id="509"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FD373"/>
    <a:srgbClr val="FF99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p:restoredLeft sz="15588" autoAdjust="0"/>
    <p:restoredTop sz="81172" autoAdjust="0"/>
  </p:normalViewPr>
  <p:slideViewPr>
    <p:cSldViewPr>
      <p:cViewPr>
        <p:scale>
          <a:sx n="65" d="100"/>
          <a:sy n="65" d="100"/>
        </p:scale>
        <p:origin x="-2880" y="-64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133EE6-12C2-452F-BA1C-13C486F8ECD2}" type="doc">
      <dgm:prSet loTypeId="urn:microsoft.com/office/officeart/2005/8/layout/vList4#1" loCatId="list" qsTypeId="urn:microsoft.com/office/officeart/2005/8/quickstyle/3D4" qsCatId="3D" csTypeId="urn:microsoft.com/office/officeart/2005/8/colors/accent3_3" csCatId="accent3" phldr="1"/>
      <dgm:spPr/>
      <dgm:t>
        <a:bodyPr/>
        <a:lstStyle/>
        <a:p>
          <a:endParaRPr lang="en-US"/>
        </a:p>
      </dgm:t>
    </dgm:pt>
    <dgm:pt modelId="{41C5C015-7554-4FBE-B98E-22CF5F22BA3C}">
      <dgm:prSet phldrT="[Text]" custT="1"/>
      <dgm:spPr/>
      <dgm:t>
        <a:bodyPr/>
        <a:lstStyle/>
        <a:p>
          <a:pPr algn="ctr"/>
          <a:r>
            <a:rPr lang="en-US" sz="3000" b="1" dirty="0" smtClean="0">
              <a:solidFill>
                <a:schemeClr val="tx1"/>
              </a:solidFill>
            </a:rPr>
            <a:t>Conduct of Women In Worship</a:t>
          </a:r>
          <a:endParaRPr lang="en-US" sz="3000" b="1" dirty="0">
            <a:solidFill>
              <a:schemeClr val="tx1"/>
            </a:solidFill>
          </a:endParaRPr>
        </a:p>
      </dgm:t>
    </dgm:pt>
    <dgm:pt modelId="{0D3E53D1-6F3D-42BD-AAE6-2A394905266D}" type="parTrans" cxnId="{7D6CF1F8-8E33-4698-A6F6-30A61E26AA99}">
      <dgm:prSet/>
      <dgm:spPr/>
      <dgm:t>
        <a:bodyPr/>
        <a:lstStyle/>
        <a:p>
          <a:endParaRPr lang="en-US"/>
        </a:p>
      </dgm:t>
    </dgm:pt>
    <dgm:pt modelId="{DA6698F4-911B-4D82-84E4-C503BAD0E5C7}" type="sibTrans" cxnId="{7D6CF1F8-8E33-4698-A6F6-30A61E26AA99}">
      <dgm:prSet/>
      <dgm:spPr/>
      <dgm:t>
        <a:bodyPr/>
        <a:lstStyle/>
        <a:p>
          <a:endParaRPr lang="en-US"/>
        </a:p>
      </dgm:t>
    </dgm:pt>
    <dgm:pt modelId="{943F9052-98E9-4585-9DEE-F48A9B9FBD7F}">
      <dgm:prSet phldrT="[Text]" custT="1"/>
      <dgm:spPr/>
      <dgm:t>
        <a:bodyPr/>
        <a:lstStyle/>
        <a:p>
          <a:pPr algn="ctr"/>
          <a:r>
            <a:rPr lang="en-US" sz="3000" b="1" dirty="0" smtClean="0">
              <a:solidFill>
                <a:schemeClr val="tx1"/>
              </a:solidFill>
            </a:rPr>
            <a:t>Administration of The Lord’s Supper</a:t>
          </a:r>
          <a:endParaRPr lang="en-US" sz="3000" b="1" dirty="0">
            <a:solidFill>
              <a:schemeClr val="tx1"/>
            </a:solidFill>
          </a:endParaRPr>
        </a:p>
      </dgm:t>
    </dgm:pt>
    <dgm:pt modelId="{0FB180BE-CAD7-4694-AC6C-93B87102E1F4}" type="parTrans" cxnId="{2751969E-48E2-4D57-8D50-8124F7EE46FE}">
      <dgm:prSet/>
      <dgm:spPr/>
      <dgm:t>
        <a:bodyPr/>
        <a:lstStyle/>
        <a:p>
          <a:endParaRPr lang="en-US"/>
        </a:p>
      </dgm:t>
    </dgm:pt>
    <dgm:pt modelId="{7C53368A-C6AE-4343-8152-FF05E034C0D5}" type="sibTrans" cxnId="{2751969E-48E2-4D57-8D50-8124F7EE46FE}">
      <dgm:prSet/>
      <dgm:spPr/>
      <dgm:t>
        <a:bodyPr/>
        <a:lstStyle/>
        <a:p>
          <a:endParaRPr lang="en-US"/>
        </a:p>
      </dgm:t>
    </dgm:pt>
    <dgm:pt modelId="{9E7284D0-5E29-4D51-8767-26A71645F06E}">
      <dgm:prSet phldrT="[Text]" custT="1"/>
      <dgm:spPr/>
      <dgm:t>
        <a:bodyPr/>
        <a:lstStyle/>
        <a:p>
          <a:pPr algn="ctr"/>
          <a:r>
            <a:rPr lang="en-US" sz="3000" b="1" dirty="0" smtClean="0">
              <a:solidFill>
                <a:schemeClr val="tx1"/>
              </a:solidFill>
            </a:rPr>
            <a:t>Use of The Gifts of The Holy Spirit</a:t>
          </a:r>
          <a:endParaRPr lang="en-US" sz="3000" b="1" dirty="0">
            <a:solidFill>
              <a:schemeClr val="tx1"/>
            </a:solidFill>
          </a:endParaRPr>
        </a:p>
      </dgm:t>
    </dgm:pt>
    <dgm:pt modelId="{01453516-9CC1-4B33-A0BD-7A8AC38D620E}" type="parTrans" cxnId="{0702B540-0D11-46DC-AA66-691281C42456}">
      <dgm:prSet/>
      <dgm:spPr/>
      <dgm:t>
        <a:bodyPr/>
        <a:lstStyle/>
        <a:p>
          <a:endParaRPr lang="en-US"/>
        </a:p>
      </dgm:t>
    </dgm:pt>
    <dgm:pt modelId="{CFC180F5-C73B-46E3-B75A-B2051EB65035}" type="sibTrans" cxnId="{0702B540-0D11-46DC-AA66-691281C42456}">
      <dgm:prSet/>
      <dgm:spPr/>
      <dgm:t>
        <a:bodyPr/>
        <a:lstStyle/>
        <a:p>
          <a:endParaRPr lang="en-US"/>
        </a:p>
      </dgm:t>
    </dgm:pt>
    <dgm:pt modelId="{BD7DCC5F-2BC3-4500-8E76-E5700E75CE85}" type="pres">
      <dgm:prSet presAssocID="{E6133EE6-12C2-452F-BA1C-13C486F8ECD2}" presName="linear" presStyleCnt="0">
        <dgm:presLayoutVars>
          <dgm:dir/>
          <dgm:resizeHandles val="exact"/>
        </dgm:presLayoutVars>
      </dgm:prSet>
      <dgm:spPr/>
      <dgm:t>
        <a:bodyPr/>
        <a:lstStyle/>
        <a:p>
          <a:endParaRPr lang="en-US"/>
        </a:p>
      </dgm:t>
    </dgm:pt>
    <dgm:pt modelId="{116BADEC-412D-4B04-9F1F-118F24FC9CB1}" type="pres">
      <dgm:prSet presAssocID="{41C5C015-7554-4FBE-B98E-22CF5F22BA3C}" presName="comp" presStyleCnt="0"/>
      <dgm:spPr/>
      <dgm:t>
        <a:bodyPr/>
        <a:lstStyle/>
        <a:p>
          <a:endParaRPr lang="en-US"/>
        </a:p>
      </dgm:t>
    </dgm:pt>
    <dgm:pt modelId="{25B823A7-5AFC-49B5-9CE1-0212969D572B}" type="pres">
      <dgm:prSet presAssocID="{41C5C015-7554-4FBE-B98E-22CF5F22BA3C}" presName="box" presStyleLbl="node1" presStyleIdx="0" presStyleCnt="3"/>
      <dgm:spPr/>
      <dgm:t>
        <a:bodyPr/>
        <a:lstStyle/>
        <a:p>
          <a:endParaRPr lang="en-US"/>
        </a:p>
      </dgm:t>
    </dgm:pt>
    <dgm:pt modelId="{CFC0F731-3466-461A-9692-AB1F533D838D}" type="pres">
      <dgm:prSet presAssocID="{41C5C015-7554-4FBE-B98E-22CF5F22BA3C}" presName="img" presStyleLbl="fgImgPlace1" presStyleIdx="0" presStyleCnt="3"/>
      <dgm:spPr>
        <a:blipFill rotWithShape="1">
          <a:blip xmlns:r="http://schemas.openxmlformats.org/officeDocument/2006/relationships" r:embed="rId1"/>
          <a:stretch>
            <a:fillRect/>
          </a:stretch>
        </a:blipFill>
      </dgm:spPr>
      <dgm:t>
        <a:bodyPr/>
        <a:lstStyle/>
        <a:p>
          <a:endParaRPr lang="en-US"/>
        </a:p>
      </dgm:t>
    </dgm:pt>
    <dgm:pt modelId="{076A7FAE-D684-4C1C-AAA0-17E901717FDD}" type="pres">
      <dgm:prSet presAssocID="{41C5C015-7554-4FBE-B98E-22CF5F22BA3C}" presName="text" presStyleLbl="node1" presStyleIdx="0" presStyleCnt="3">
        <dgm:presLayoutVars>
          <dgm:bulletEnabled val="1"/>
        </dgm:presLayoutVars>
      </dgm:prSet>
      <dgm:spPr/>
      <dgm:t>
        <a:bodyPr/>
        <a:lstStyle/>
        <a:p>
          <a:endParaRPr lang="en-US"/>
        </a:p>
      </dgm:t>
    </dgm:pt>
    <dgm:pt modelId="{10C8F6F1-F762-4CED-BCAC-8EF5A98456C9}" type="pres">
      <dgm:prSet presAssocID="{DA6698F4-911B-4D82-84E4-C503BAD0E5C7}" presName="spacer" presStyleCnt="0"/>
      <dgm:spPr/>
      <dgm:t>
        <a:bodyPr/>
        <a:lstStyle/>
        <a:p>
          <a:endParaRPr lang="en-US"/>
        </a:p>
      </dgm:t>
    </dgm:pt>
    <dgm:pt modelId="{015FCFC1-7BBC-4C5F-84B4-0DFC87E77FF9}" type="pres">
      <dgm:prSet presAssocID="{943F9052-98E9-4585-9DEE-F48A9B9FBD7F}" presName="comp" presStyleCnt="0"/>
      <dgm:spPr/>
      <dgm:t>
        <a:bodyPr/>
        <a:lstStyle/>
        <a:p>
          <a:endParaRPr lang="en-US"/>
        </a:p>
      </dgm:t>
    </dgm:pt>
    <dgm:pt modelId="{C40591BC-9F29-4FCE-9A1C-EB3C92D7F674}" type="pres">
      <dgm:prSet presAssocID="{943F9052-98E9-4585-9DEE-F48A9B9FBD7F}" presName="box" presStyleLbl="node1" presStyleIdx="1" presStyleCnt="3"/>
      <dgm:spPr/>
      <dgm:t>
        <a:bodyPr/>
        <a:lstStyle/>
        <a:p>
          <a:endParaRPr lang="en-US"/>
        </a:p>
      </dgm:t>
    </dgm:pt>
    <dgm:pt modelId="{D8FB2205-048D-4F2A-98EE-4CD9F8E1F81E}" type="pres">
      <dgm:prSet presAssocID="{943F9052-98E9-4585-9DEE-F48A9B9FBD7F}" presName="img"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AE1EE15A-E39B-454B-9BBE-6DB5059713B4}" type="pres">
      <dgm:prSet presAssocID="{943F9052-98E9-4585-9DEE-F48A9B9FBD7F}" presName="text" presStyleLbl="node1" presStyleIdx="1" presStyleCnt="3">
        <dgm:presLayoutVars>
          <dgm:bulletEnabled val="1"/>
        </dgm:presLayoutVars>
      </dgm:prSet>
      <dgm:spPr/>
      <dgm:t>
        <a:bodyPr/>
        <a:lstStyle/>
        <a:p>
          <a:endParaRPr lang="en-US"/>
        </a:p>
      </dgm:t>
    </dgm:pt>
    <dgm:pt modelId="{104B94B9-15FF-4C07-9030-B1908FA8DCFE}" type="pres">
      <dgm:prSet presAssocID="{7C53368A-C6AE-4343-8152-FF05E034C0D5}" presName="spacer" presStyleCnt="0"/>
      <dgm:spPr/>
      <dgm:t>
        <a:bodyPr/>
        <a:lstStyle/>
        <a:p>
          <a:endParaRPr lang="en-US"/>
        </a:p>
      </dgm:t>
    </dgm:pt>
    <dgm:pt modelId="{6C26654C-A6D9-477A-989F-FD9DBFCAC12A}" type="pres">
      <dgm:prSet presAssocID="{9E7284D0-5E29-4D51-8767-26A71645F06E}" presName="comp" presStyleCnt="0"/>
      <dgm:spPr/>
      <dgm:t>
        <a:bodyPr/>
        <a:lstStyle/>
        <a:p>
          <a:endParaRPr lang="en-US"/>
        </a:p>
      </dgm:t>
    </dgm:pt>
    <dgm:pt modelId="{DED3E2ED-A6DB-4680-8E3C-9DA98461F548}" type="pres">
      <dgm:prSet presAssocID="{9E7284D0-5E29-4D51-8767-26A71645F06E}" presName="box" presStyleLbl="node1" presStyleIdx="2" presStyleCnt="3"/>
      <dgm:spPr/>
      <dgm:t>
        <a:bodyPr/>
        <a:lstStyle/>
        <a:p>
          <a:endParaRPr lang="en-US"/>
        </a:p>
      </dgm:t>
    </dgm:pt>
    <dgm:pt modelId="{8650E281-B528-42FB-9213-B0A1DF4B11DE}" type="pres">
      <dgm:prSet presAssocID="{9E7284D0-5E29-4D51-8767-26A71645F06E}" presName="img" presStyleLbl="fgImgPlace1" presStyleIdx="2" presStyleCnt="3"/>
      <dgm:spPr>
        <a:blipFill rotWithShape="1">
          <a:blip xmlns:r="http://schemas.openxmlformats.org/officeDocument/2006/relationships" r:embed="rId3"/>
          <a:stretch>
            <a:fillRect/>
          </a:stretch>
        </a:blipFill>
      </dgm:spPr>
      <dgm:t>
        <a:bodyPr/>
        <a:lstStyle/>
        <a:p>
          <a:endParaRPr lang="en-US"/>
        </a:p>
      </dgm:t>
    </dgm:pt>
    <dgm:pt modelId="{A9EED64C-1245-48AE-AE00-330AFC0998AF}" type="pres">
      <dgm:prSet presAssocID="{9E7284D0-5E29-4D51-8767-26A71645F06E}" presName="text" presStyleLbl="node1" presStyleIdx="2" presStyleCnt="3">
        <dgm:presLayoutVars>
          <dgm:bulletEnabled val="1"/>
        </dgm:presLayoutVars>
      </dgm:prSet>
      <dgm:spPr/>
      <dgm:t>
        <a:bodyPr/>
        <a:lstStyle/>
        <a:p>
          <a:endParaRPr lang="en-US"/>
        </a:p>
      </dgm:t>
    </dgm:pt>
  </dgm:ptLst>
  <dgm:cxnLst>
    <dgm:cxn modelId="{B0E7E111-8D74-40CB-B6C5-261F26F2E980}" type="presOf" srcId="{9E7284D0-5E29-4D51-8767-26A71645F06E}" destId="{A9EED64C-1245-48AE-AE00-330AFC0998AF}" srcOrd="1" destOrd="0" presId="urn:microsoft.com/office/officeart/2005/8/layout/vList4#1"/>
    <dgm:cxn modelId="{1A4A5483-0ABC-47CA-B5C9-AFED0886742C}" type="presOf" srcId="{9E7284D0-5E29-4D51-8767-26A71645F06E}" destId="{DED3E2ED-A6DB-4680-8E3C-9DA98461F548}" srcOrd="0" destOrd="0" presId="urn:microsoft.com/office/officeart/2005/8/layout/vList4#1"/>
    <dgm:cxn modelId="{7B7D6F20-84F4-4075-A24A-65E4B1F4B585}" type="presOf" srcId="{E6133EE6-12C2-452F-BA1C-13C486F8ECD2}" destId="{BD7DCC5F-2BC3-4500-8E76-E5700E75CE85}" srcOrd="0" destOrd="0" presId="urn:microsoft.com/office/officeart/2005/8/layout/vList4#1"/>
    <dgm:cxn modelId="{7D6CF1F8-8E33-4698-A6F6-30A61E26AA99}" srcId="{E6133EE6-12C2-452F-BA1C-13C486F8ECD2}" destId="{41C5C015-7554-4FBE-B98E-22CF5F22BA3C}" srcOrd="0" destOrd="0" parTransId="{0D3E53D1-6F3D-42BD-AAE6-2A394905266D}" sibTransId="{DA6698F4-911B-4D82-84E4-C503BAD0E5C7}"/>
    <dgm:cxn modelId="{8F0F9F87-84DC-4D43-AE1D-66BA21EF0E70}" type="presOf" srcId="{41C5C015-7554-4FBE-B98E-22CF5F22BA3C}" destId="{25B823A7-5AFC-49B5-9CE1-0212969D572B}" srcOrd="0" destOrd="0" presId="urn:microsoft.com/office/officeart/2005/8/layout/vList4#1"/>
    <dgm:cxn modelId="{0702B540-0D11-46DC-AA66-691281C42456}" srcId="{E6133EE6-12C2-452F-BA1C-13C486F8ECD2}" destId="{9E7284D0-5E29-4D51-8767-26A71645F06E}" srcOrd="2" destOrd="0" parTransId="{01453516-9CC1-4B33-A0BD-7A8AC38D620E}" sibTransId="{CFC180F5-C73B-46E3-B75A-B2051EB65035}"/>
    <dgm:cxn modelId="{BD7DD3D3-B23E-4B0A-8421-968B5799BA7A}" type="presOf" srcId="{41C5C015-7554-4FBE-B98E-22CF5F22BA3C}" destId="{076A7FAE-D684-4C1C-AAA0-17E901717FDD}" srcOrd="1" destOrd="0" presId="urn:microsoft.com/office/officeart/2005/8/layout/vList4#1"/>
    <dgm:cxn modelId="{202B1D24-C45E-4B84-88F9-8D52503C1A7E}" type="presOf" srcId="{943F9052-98E9-4585-9DEE-F48A9B9FBD7F}" destId="{C40591BC-9F29-4FCE-9A1C-EB3C92D7F674}" srcOrd="0" destOrd="0" presId="urn:microsoft.com/office/officeart/2005/8/layout/vList4#1"/>
    <dgm:cxn modelId="{0F32B4E9-8050-4488-B81A-D8295FFBE328}" type="presOf" srcId="{943F9052-98E9-4585-9DEE-F48A9B9FBD7F}" destId="{AE1EE15A-E39B-454B-9BBE-6DB5059713B4}" srcOrd="1" destOrd="0" presId="urn:microsoft.com/office/officeart/2005/8/layout/vList4#1"/>
    <dgm:cxn modelId="{2751969E-48E2-4D57-8D50-8124F7EE46FE}" srcId="{E6133EE6-12C2-452F-BA1C-13C486F8ECD2}" destId="{943F9052-98E9-4585-9DEE-F48A9B9FBD7F}" srcOrd="1" destOrd="0" parTransId="{0FB180BE-CAD7-4694-AC6C-93B87102E1F4}" sibTransId="{7C53368A-C6AE-4343-8152-FF05E034C0D5}"/>
    <dgm:cxn modelId="{00DE7C95-E218-4213-8449-A59976B31D2C}" type="presParOf" srcId="{BD7DCC5F-2BC3-4500-8E76-E5700E75CE85}" destId="{116BADEC-412D-4B04-9F1F-118F24FC9CB1}" srcOrd="0" destOrd="0" presId="urn:microsoft.com/office/officeart/2005/8/layout/vList4#1"/>
    <dgm:cxn modelId="{42A5C7E5-CF32-4FD7-9346-6BE7D4AEF796}" type="presParOf" srcId="{116BADEC-412D-4B04-9F1F-118F24FC9CB1}" destId="{25B823A7-5AFC-49B5-9CE1-0212969D572B}" srcOrd="0" destOrd="0" presId="urn:microsoft.com/office/officeart/2005/8/layout/vList4#1"/>
    <dgm:cxn modelId="{9FC3F696-39AE-43C5-913F-64FBBAE61926}" type="presParOf" srcId="{116BADEC-412D-4B04-9F1F-118F24FC9CB1}" destId="{CFC0F731-3466-461A-9692-AB1F533D838D}" srcOrd="1" destOrd="0" presId="urn:microsoft.com/office/officeart/2005/8/layout/vList4#1"/>
    <dgm:cxn modelId="{81529AA0-2C9A-46C4-82CB-436CC642A851}" type="presParOf" srcId="{116BADEC-412D-4B04-9F1F-118F24FC9CB1}" destId="{076A7FAE-D684-4C1C-AAA0-17E901717FDD}" srcOrd="2" destOrd="0" presId="urn:microsoft.com/office/officeart/2005/8/layout/vList4#1"/>
    <dgm:cxn modelId="{C83B38BC-549B-4308-A5BE-32A85BFD2119}" type="presParOf" srcId="{BD7DCC5F-2BC3-4500-8E76-E5700E75CE85}" destId="{10C8F6F1-F762-4CED-BCAC-8EF5A98456C9}" srcOrd="1" destOrd="0" presId="urn:microsoft.com/office/officeart/2005/8/layout/vList4#1"/>
    <dgm:cxn modelId="{AC26A640-83C0-406D-B018-C78604B185A2}" type="presParOf" srcId="{BD7DCC5F-2BC3-4500-8E76-E5700E75CE85}" destId="{015FCFC1-7BBC-4C5F-84B4-0DFC87E77FF9}" srcOrd="2" destOrd="0" presId="urn:microsoft.com/office/officeart/2005/8/layout/vList4#1"/>
    <dgm:cxn modelId="{752BD344-A637-444E-93C3-C953AD2B74AB}" type="presParOf" srcId="{015FCFC1-7BBC-4C5F-84B4-0DFC87E77FF9}" destId="{C40591BC-9F29-4FCE-9A1C-EB3C92D7F674}" srcOrd="0" destOrd="0" presId="urn:microsoft.com/office/officeart/2005/8/layout/vList4#1"/>
    <dgm:cxn modelId="{7A738DF8-7317-46A3-959C-6D0776B16D92}" type="presParOf" srcId="{015FCFC1-7BBC-4C5F-84B4-0DFC87E77FF9}" destId="{D8FB2205-048D-4F2A-98EE-4CD9F8E1F81E}" srcOrd="1" destOrd="0" presId="urn:microsoft.com/office/officeart/2005/8/layout/vList4#1"/>
    <dgm:cxn modelId="{11ACF50A-286F-4C04-B770-755EE9699529}" type="presParOf" srcId="{015FCFC1-7BBC-4C5F-84B4-0DFC87E77FF9}" destId="{AE1EE15A-E39B-454B-9BBE-6DB5059713B4}" srcOrd="2" destOrd="0" presId="urn:microsoft.com/office/officeart/2005/8/layout/vList4#1"/>
    <dgm:cxn modelId="{CBDF4908-EEA2-4AB8-98CF-B106BB739632}" type="presParOf" srcId="{BD7DCC5F-2BC3-4500-8E76-E5700E75CE85}" destId="{104B94B9-15FF-4C07-9030-B1908FA8DCFE}" srcOrd="3" destOrd="0" presId="urn:microsoft.com/office/officeart/2005/8/layout/vList4#1"/>
    <dgm:cxn modelId="{5D1513E5-7ED3-4B65-9D0C-65885C108A4B}" type="presParOf" srcId="{BD7DCC5F-2BC3-4500-8E76-E5700E75CE85}" destId="{6C26654C-A6D9-477A-989F-FD9DBFCAC12A}" srcOrd="4" destOrd="0" presId="urn:microsoft.com/office/officeart/2005/8/layout/vList4#1"/>
    <dgm:cxn modelId="{89374CEA-A292-4B93-8620-2A0E3CB4C268}" type="presParOf" srcId="{6C26654C-A6D9-477A-989F-FD9DBFCAC12A}" destId="{DED3E2ED-A6DB-4680-8E3C-9DA98461F548}" srcOrd="0" destOrd="0" presId="urn:microsoft.com/office/officeart/2005/8/layout/vList4#1"/>
    <dgm:cxn modelId="{1576AC88-F815-4AFF-A520-5D4767C9D222}" type="presParOf" srcId="{6C26654C-A6D9-477A-989F-FD9DBFCAC12A}" destId="{8650E281-B528-42FB-9213-B0A1DF4B11DE}" srcOrd="1" destOrd="0" presId="urn:microsoft.com/office/officeart/2005/8/layout/vList4#1"/>
    <dgm:cxn modelId="{B664F2CC-A9C8-4C74-9BD9-10AFBF4C14EE}" type="presParOf" srcId="{6C26654C-A6D9-477A-989F-FD9DBFCAC12A}" destId="{A9EED64C-1245-48AE-AE00-330AFC0998AF}"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1"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2800" b="1" dirty="0" smtClean="0">
              <a:solidFill>
                <a:schemeClr val="tx1"/>
              </a:solidFill>
            </a:rPr>
            <a:t>Lead</a:t>
          </a:r>
          <a:endParaRPr lang="en-US" sz="2800" b="1" dirty="0">
            <a:solidFill>
              <a:schemeClr val="tx1"/>
            </a:solidFill>
          </a:endParaRPr>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ACD1528B-616D-8F45-87CF-F69C67A983B3}">
      <dgm:prSet phldrT="[Text]" custT="1"/>
      <dgm:spPr/>
      <dgm:t>
        <a:bodyPr/>
        <a:lstStyle/>
        <a:p>
          <a:r>
            <a:rPr lang="en-US" sz="2800" b="1" dirty="0" smtClean="0">
              <a:solidFill>
                <a:schemeClr val="tx1"/>
              </a:solidFill>
            </a:rPr>
            <a:t>Submit</a:t>
          </a:r>
          <a:endParaRPr lang="en-US" sz="2800" b="1" dirty="0">
            <a:solidFill>
              <a:schemeClr val="tx1"/>
            </a:solidFill>
          </a:endParaRPr>
        </a:p>
      </dgm:t>
    </dgm:pt>
    <dgm:pt modelId="{E1AB0A07-A4A8-9642-AB1F-64128C54F2A7}" type="parTrans" cxnId="{E9757114-DDA1-B148-A28A-BA0500FC2814}">
      <dgm:prSet/>
      <dgm:spPr/>
      <dgm:t>
        <a:bodyPr/>
        <a:lstStyle/>
        <a:p>
          <a:endParaRPr lang="en-US"/>
        </a:p>
      </dgm:t>
    </dgm:pt>
    <dgm:pt modelId="{BC1BF06A-A919-F54F-9C1F-30808735F66B}" type="sibTrans" cxnId="{E9757114-DDA1-B148-A28A-BA0500FC2814}">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t>
        <a:bodyPr/>
        <a:lstStyle/>
        <a:p>
          <a:endParaRPr lang="en-US"/>
        </a:p>
      </dgm:t>
    </dgm:pt>
    <dgm:pt modelId="{082E79D4-4D90-EA44-A5D2-F74779DD55A6}" type="pres">
      <dgm:prSet presAssocID="{BE0A12B4-A800-4B44-A5F4-A0C12449D95A}" presName="node" presStyleLbl="node1" presStyleIdx="0" presStyleCnt="2" custScaleX="123445" custLinFactNeighborX="-2168" custLinFactNeighborY="-3476">
        <dgm:presLayoutVars>
          <dgm:bulletEnabled val="1"/>
        </dgm:presLayoutVars>
      </dgm:prSet>
      <dgm:spPr/>
      <dgm:t>
        <a:bodyPr/>
        <a:lstStyle/>
        <a:p>
          <a:endParaRPr lang="en-US"/>
        </a:p>
      </dgm:t>
    </dgm:pt>
    <dgm:pt modelId="{E4FB9674-83D4-FE47-A7A5-9E966CAB04E5}" type="pres">
      <dgm:prSet presAssocID="{37580C25-FABB-FA4A-8DC2-BB8AC7CFB5BB}" presName="sibTrans" presStyleCnt="0"/>
      <dgm:spPr/>
      <dgm:t>
        <a:bodyPr/>
        <a:lstStyle/>
        <a:p>
          <a:endParaRPr lang="en-US"/>
        </a:p>
      </dgm:t>
    </dgm:pt>
    <dgm:pt modelId="{286F9576-0526-5D4A-A025-009F6DA6FE24}" type="pres">
      <dgm:prSet presAssocID="{ACD1528B-616D-8F45-87CF-F69C67A983B3}" presName="node" presStyleLbl="node1" presStyleIdx="1" presStyleCnt="2" custScaleX="123445">
        <dgm:presLayoutVars>
          <dgm:bulletEnabled val="1"/>
        </dgm:presLayoutVars>
      </dgm:prSet>
      <dgm:spPr/>
      <dgm:t>
        <a:bodyPr/>
        <a:lstStyle/>
        <a:p>
          <a:endParaRPr lang="en-US"/>
        </a:p>
      </dgm:t>
    </dgm:pt>
  </dgm:ptLst>
  <dgm:cxnLst>
    <dgm:cxn modelId="{76C7354D-4A22-4906-B459-32D6669B42C9}" type="presOf" srcId="{ACD1528B-616D-8F45-87CF-F69C67A983B3}" destId="{286F9576-0526-5D4A-A025-009F6DA6FE24}" srcOrd="0" destOrd="0" presId="urn:microsoft.com/office/officeart/2005/8/layout/default#1"/>
    <dgm:cxn modelId="{E9757114-DDA1-B148-A28A-BA0500FC2814}" srcId="{92734BE5-8AF0-4149-BCB9-056D4D0E2C23}" destId="{ACD1528B-616D-8F45-87CF-F69C67A983B3}" srcOrd="1" destOrd="0" parTransId="{E1AB0A07-A4A8-9642-AB1F-64128C54F2A7}" sibTransId="{BC1BF06A-A919-F54F-9C1F-30808735F66B}"/>
    <dgm:cxn modelId="{20D921ED-AC1E-41A4-A70C-40A50AF54D35}" type="presOf" srcId="{BE0A12B4-A800-4B44-A5F4-A0C12449D95A}" destId="{082E79D4-4D90-EA44-A5D2-F74779DD55A6}" srcOrd="0" destOrd="0" presId="urn:microsoft.com/office/officeart/2005/8/layout/default#1"/>
    <dgm:cxn modelId="{E31674CE-9054-40EA-8FD5-A8124D945F1B}" type="presOf" srcId="{92734BE5-8AF0-4149-BCB9-056D4D0E2C23}" destId="{792131FE-8E53-E149-BCA7-97650E34A902}" srcOrd="0" destOrd="0" presId="urn:microsoft.com/office/officeart/2005/8/layout/default#1"/>
    <dgm:cxn modelId="{4D2FA0A7-0865-3E43-AE6F-1BC7D12EFDA9}" srcId="{92734BE5-8AF0-4149-BCB9-056D4D0E2C23}" destId="{BE0A12B4-A800-4B44-A5F4-A0C12449D95A}" srcOrd="0" destOrd="0" parTransId="{FF815676-780D-3E49-A0B9-49F7D63A8649}" sibTransId="{37580C25-FABB-FA4A-8DC2-BB8AC7CFB5BB}"/>
    <dgm:cxn modelId="{A46DE364-71F0-4FC1-8742-96DDC2BED206}" type="presParOf" srcId="{792131FE-8E53-E149-BCA7-97650E34A902}" destId="{082E79D4-4D90-EA44-A5D2-F74779DD55A6}" srcOrd="0" destOrd="0" presId="urn:microsoft.com/office/officeart/2005/8/layout/default#1"/>
    <dgm:cxn modelId="{2EFFC060-E3B8-4C03-8D76-102D1870832C}" type="presParOf" srcId="{792131FE-8E53-E149-BCA7-97650E34A902}" destId="{E4FB9674-83D4-FE47-A7A5-9E966CAB04E5}" srcOrd="1" destOrd="0" presId="urn:microsoft.com/office/officeart/2005/8/layout/default#1"/>
    <dgm:cxn modelId="{2DE93D82-F23A-4ABF-AFE0-2B9A69F53975}" type="presParOf" srcId="{792131FE-8E53-E149-BCA7-97650E34A902}" destId="{286F9576-0526-5D4A-A025-009F6DA6FE24}" srcOrd="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2"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2200" b="1" dirty="0" smtClean="0">
              <a:solidFill>
                <a:schemeClr val="tx1"/>
              </a:solidFill>
            </a:rPr>
            <a:t>God-Given Responsibility</a:t>
          </a:r>
          <a:endParaRPr lang="en-US" sz="2200" b="1" dirty="0">
            <a:solidFill>
              <a:schemeClr val="tx1"/>
            </a:solidFill>
          </a:endParaRPr>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ACD1528B-616D-8F45-87CF-F69C67A983B3}">
      <dgm:prSet phldrT="[Text]" custT="1"/>
      <dgm:spPr/>
      <dgm:t>
        <a:bodyPr/>
        <a:lstStyle/>
        <a:p>
          <a:r>
            <a:rPr lang="en-US" sz="2200" b="1" dirty="0" smtClean="0">
              <a:solidFill>
                <a:schemeClr val="tx1"/>
              </a:solidFill>
            </a:rPr>
            <a:t>Voluntary Submission</a:t>
          </a:r>
          <a:endParaRPr lang="en-US" sz="2200" b="1" dirty="0">
            <a:solidFill>
              <a:schemeClr val="tx1"/>
            </a:solidFill>
          </a:endParaRPr>
        </a:p>
      </dgm:t>
    </dgm:pt>
    <dgm:pt modelId="{E1AB0A07-A4A8-9642-AB1F-64128C54F2A7}" type="parTrans" cxnId="{E9757114-DDA1-B148-A28A-BA0500FC2814}">
      <dgm:prSet/>
      <dgm:spPr/>
      <dgm:t>
        <a:bodyPr/>
        <a:lstStyle/>
        <a:p>
          <a:endParaRPr lang="en-US"/>
        </a:p>
      </dgm:t>
    </dgm:pt>
    <dgm:pt modelId="{BC1BF06A-A919-F54F-9C1F-30808735F66B}" type="sibTrans" cxnId="{E9757114-DDA1-B148-A28A-BA0500FC2814}">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t>
        <a:bodyPr/>
        <a:lstStyle/>
        <a:p>
          <a:endParaRPr lang="en-US"/>
        </a:p>
      </dgm:t>
    </dgm:pt>
    <dgm:pt modelId="{082E79D4-4D90-EA44-A5D2-F74779DD55A6}" type="pres">
      <dgm:prSet presAssocID="{BE0A12B4-A800-4B44-A5F4-A0C12449D95A}" presName="node" presStyleLbl="node1" presStyleIdx="0" presStyleCnt="2" custScaleX="123445">
        <dgm:presLayoutVars>
          <dgm:bulletEnabled val="1"/>
        </dgm:presLayoutVars>
      </dgm:prSet>
      <dgm:spPr/>
      <dgm:t>
        <a:bodyPr/>
        <a:lstStyle/>
        <a:p>
          <a:endParaRPr lang="en-US"/>
        </a:p>
      </dgm:t>
    </dgm:pt>
    <dgm:pt modelId="{E4FB9674-83D4-FE47-A7A5-9E966CAB04E5}" type="pres">
      <dgm:prSet presAssocID="{37580C25-FABB-FA4A-8DC2-BB8AC7CFB5BB}" presName="sibTrans" presStyleCnt="0"/>
      <dgm:spPr/>
      <dgm:t>
        <a:bodyPr/>
        <a:lstStyle/>
        <a:p>
          <a:endParaRPr lang="en-US"/>
        </a:p>
      </dgm:t>
    </dgm:pt>
    <dgm:pt modelId="{286F9576-0526-5D4A-A025-009F6DA6FE24}" type="pres">
      <dgm:prSet presAssocID="{ACD1528B-616D-8F45-87CF-F69C67A983B3}" presName="node" presStyleLbl="node1" presStyleIdx="1" presStyleCnt="2" custScaleX="123445">
        <dgm:presLayoutVars>
          <dgm:bulletEnabled val="1"/>
        </dgm:presLayoutVars>
      </dgm:prSet>
      <dgm:spPr/>
      <dgm:t>
        <a:bodyPr/>
        <a:lstStyle/>
        <a:p>
          <a:endParaRPr lang="en-US"/>
        </a:p>
      </dgm:t>
    </dgm:pt>
  </dgm:ptLst>
  <dgm:cxnLst>
    <dgm:cxn modelId="{6513F9B1-7A9B-4F7D-87EA-AC92ACE44964}" type="presOf" srcId="{BE0A12B4-A800-4B44-A5F4-A0C12449D95A}" destId="{082E79D4-4D90-EA44-A5D2-F74779DD55A6}" srcOrd="0" destOrd="0" presId="urn:microsoft.com/office/officeart/2005/8/layout/default#2"/>
    <dgm:cxn modelId="{88E7F7FD-1F1A-4EF0-8205-E9FF3CCAFBA3}" type="presOf" srcId="{92734BE5-8AF0-4149-BCB9-056D4D0E2C23}" destId="{792131FE-8E53-E149-BCA7-97650E34A902}" srcOrd="0" destOrd="0" presId="urn:microsoft.com/office/officeart/2005/8/layout/default#2"/>
    <dgm:cxn modelId="{95B33E79-7E0A-4E62-A26E-05FD6DF57289}" type="presOf" srcId="{ACD1528B-616D-8F45-87CF-F69C67A983B3}" destId="{286F9576-0526-5D4A-A025-009F6DA6FE24}" srcOrd="0" destOrd="0" presId="urn:microsoft.com/office/officeart/2005/8/layout/default#2"/>
    <dgm:cxn modelId="{E9757114-DDA1-B148-A28A-BA0500FC2814}" srcId="{92734BE5-8AF0-4149-BCB9-056D4D0E2C23}" destId="{ACD1528B-616D-8F45-87CF-F69C67A983B3}" srcOrd="1" destOrd="0" parTransId="{E1AB0A07-A4A8-9642-AB1F-64128C54F2A7}" sibTransId="{BC1BF06A-A919-F54F-9C1F-30808735F66B}"/>
    <dgm:cxn modelId="{4D2FA0A7-0865-3E43-AE6F-1BC7D12EFDA9}" srcId="{92734BE5-8AF0-4149-BCB9-056D4D0E2C23}" destId="{BE0A12B4-A800-4B44-A5F4-A0C12449D95A}" srcOrd="0" destOrd="0" parTransId="{FF815676-780D-3E49-A0B9-49F7D63A8649}" sibTransId="{37580C25-FABB-FA4A-8DC2-BB8AC7CFB5BB}"/>
    <dgm:cxn modelId="{469A2D10-D37D-4C53-82CA-9FD1335ED971}" type="presParOf" srcId="{792131FE-8E53-E149-BCA7-97650E34A902}" destId="{082E79D4-4D90-EA44-A5D2-F74779DD55A6}" srcOrd="0" destOrd="0" presId="urn:microsoft.com/office/officeart/2005/8/layout/default#2"/>
    <dgm:cxn modelId="{2C796F9B-CBE9-445C-8432-5A9CD17248E6}" type="presParOf" srcId="{792131FE-8E53-E149-BCA7-97650E34A902}" destId="{E4FB9674-83D4-FE47-A7A5-9E966CAB04E5}" srcOrd="1" destOrd="0" presId="urn:microsoft.com/office/officeart/2005/8/layout/default#2"/>
    <dgm:cxn modelId="{D3F5FC41-7305-4ED7-9F29-1732CB6CF469}" type="presParOf" srcId="{792131FE-8E53-E149-BCA7-97650E34A902}" destId="{286F9576-0526-5D4A-A025-009F6DA6FE24}" srcOrd="2" destOrd="0" presId="urn:microsoft.com/office/officeart/2005/8/layout/defaul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3"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2800" b="1" dirty="0" smtClean="0">
              <a:solidFill>
                <a:schemeClr val="tx1"/>
              </a:solidFill>
            </a:rPr>
            <a:t>Man</a:t>
          </a:r>
          <a:endParaRPr lang="en-US" sz="2800" b="1" dirty="0">
            <a:solidFill>
              <a:schemeClr val="tx1"/>
            </a:solidFill>
          </a:endParaRPr>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ACD1528B-616D-8F45-87CF-F69C67A983B3}">
      <dgm:prSet phldrT="[Text]" custT="1"/>
      <dgm:spPr/>
      <dgm:t>
        <a:bodyPr/>
        <a:lstStyle/>
        <a:p>
          <a:r>
            <a:rPr lang="en-US" sz="2800" b="1" dirty="0" smtClean="0">
              <a:solidFill>
                <a:schemeClr val="tx1"/>
              </a:solidFill>
            </a:rPr>
            <a:t>Woman</a:t>
          </a:r>
          <a:endParaRPr lang="en-US" sz="2800" b="1" dirty="0">
            <a:solidFill>
              <a:schemeClr val="tx1"/>
            </a:solidFill>
          </a:endParaRPr>
        </a:p>
      </dgm:t>
    </dgm:pt>
    <dgm:pt modelId="{E1AB0A07-A4A8-9642-AB1F-64128C54F2A7}" type="parTrans" cxnId="{E9757114-DDA1-B148-A28A-BA0500FC2814}">
      <dgm:prSet/>
      <dgm:spPr/>
      <dgm:t>
        <a:bodyPr/>
        <a:lstStyle/>
        <a:p>
          <a:endParaRPr lang="en-US"/>
        </a:p>
      </dgm:t>
    </dgm:pt>
    <dgm:pt modelId="{BC1BF06A-A919-F54F-9C1F-30808735F66B}" type="sibTrans" cxnId="{E9757114-DDA1-B148-A28A-BA0500FC2814}">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t>
        <a:bodyPr/>
        <a:lstStyle/>
        <a:p>
          <a:endParaRPr lang="en-US"/>
        </a:p>
      </dgm:t>
    </dgm:pt>
    <dgm:pt modelId="{082E79D4-4D90-EA44-A5D2-F74779DD55A6}" type="pres">
      <dgm:prSet presAssocID="{BE0A12B4-A800-4B44-A5F4-A0C12449D95A}" presName="node" presStyleLbl="node1" presStyleIdx="0" presStyleCnt="2" custScaleX="123445">
        <dgm:presLayoutVars>
          <dgm:bulletEnabled val="1"/>
        </dgm:presLayoutVars>
      </dgm:prSet>
      <dgm:spPr/>
      <dgm:t>
        <a:bodyPr/>
        <a:lstStyle/>
        <a:p>
          <a:endParaRPr lang="en-US"/>
        </a:p>
      </dgm:t>
    </dgm:pt>
    <dgm:pt modelId="{E4FB9674-83D4-FE47-A7A5-9E966CAB04E5}" type="pres">
      <dgm:prSet presAssocID="{37580C25-FABB-FA4A-8DC2-BB8AC7CFB5BB}" presName="sibTrans" presStyleCnt="0"/>
      <dgm:spPr/>
      <dgm:t>
        <a:bodyPr/>
        <a:lstStyle/>
        <a:p>
          <a:endParaRPr lang="en-US"/>
        </a:p>
      </dgm:t>
    </dgm:pt>
    <dgm:pt modelId="{286F9576-0526-5D4A-A025-009F6DA6FE24}" type="pres">
      <dgm:prSet presAssocID="{ACD1528B-616D-8F45-87CF-F69C67A983B3}" presName="node" presStyleLbl="node1" presStyleIdx="1" presStyleCnt="2" custScaleX="123445" custLinFactNeighborX="-1635" custLinFactNeighborY="-1678">
        <dgm:presLayoutVars>
          <dgm:bulletEnabled val="1"/>
        </dgm:presLayoutVars>
      </dgm:prSet>
      <dgm:spPr/>
      <dgm:t>
        <a:bodyPr/>
        <a:lstStyle/>
        <a:p>
          <a:endParaRPr lang="en-US"/>
        </a:p>
      </dgm:t>
    </dgm:pt>
  </dgm:ptLst>
  <dgm:cxnLst>
    <dgm:cxn modelId="{94319A66-8909-4C84-AD17-0A628096A239}" type="presOf" srcId="{BE0A12B4-A800-4B44-A5F4-A0C12449D95A}" destId="{082E79D4-4D90-EA44-A5D2-F74779DD55A6}" srcOrd="0" destOrd="0" presId="urn:microsoft.com/office/officeart/2005/8/layout/default#3"/>
    <dgm:cxn modelId="{50A205AD-1D51-4036-A8FB-A191A6CFA80A}" type="presOf" srcId="{92734BE5-8AF0-4149-BCB9-056D4D0E2C23}" destId="{792131FE-8E53-E149-BCA7-97650E34A902}" srcOrd="0" destOrd="0" presId="urn:microsoft.com/office/officeart/2005/8/layout/default#3"/>
    <dgm:cxn modelId="{E9757114-DDA1-B148-A28A-BA0500FC2814}" srcId="{92734BE5-8AF0-4149-BCB9-056D4D0E2C23}" destId="{ACD1528B-616D-8F45-87CF-F69C67A983B3}" srcOrd="1" destOrd="0" parTransId="{E1AB0A07-A4A8-9642-AB1F-64128C54F2A7}" sibTransId="{BC1BF06A-A919-F54F-9C1F-30808735F66B}"/>
    <dgm:cxn modelId="{F9B6CAD0-D151-4B87-9E3E-BEEA2651316E}" type="presOf" srcId="{ACD1528B-616D-8F45-87CF-F69C67A983B3}" destId="{286F9576-0526-5D4A-A025-009F6DA6FE24}" srcOrd="0" destOrd="0" presId="urn:microsoft.com/office/officeart/2005/8/layout/default#3"/>
    <dgm:cxn modelId="{4D2FA0A7-0865-3E43-AE6F-1BC7D12EFDA9}" srcId="{92734BE5-8AF0-4149-BCB9-056D4D0E2C23}" destId="{BE0A12B4-A800-4B44-A5F4-A0C12449D95A}" srcOrd="0" destOrd="0" parTransId="{FF815676-780D-3E49-A0B9-49F7D63A8649}" sibTransId="{37580C25-FABB-FA4A-8DC2-BB8AC7CFB5BB}"/>
    <dgm:cxn modelId="{6A127E4C-15D5-46D7-82BA-6517E6A93E67}" type="presParOf" srcId="{792131FE-8E53-E149-BCA7-97650E34A902}" destId="{082E79D4-4D90-EA44-A5D2-F74779DD55A6}" srcOrd="0" destOrd="0" presId="urn:microsoft.com/office/officeart/2005/8/layout/default#3"/>
    <dgm:cxn modelId="{A41DBDFD-71DB-4E1E-89A1-2C687948D454}" type="presParOf" srcId="{792131FE-8E53-E149-BCA7-97650E34A902}" destId="{E4FB9674-83D4-FE47-A7A5-9E966CAB04E5}" srcOrd="1" destOrd="0" presId="urn:microsoft.com/office/officeart/2005/8/layout/default#3"/>
    <dgm:cxn modelId="{806656D2-9B82-4004-9E7C-41437203C0B3}" type="presParOf" srcId="{792131FE-8E53-E149-BCA7-97650E34A902}" destId="{286F9576-0526-5D4A-A025-009F6DA6FE24}" srcOrd="2" destOrd="0" presId="urn:microsoft.com/office/officeart/2005/8/layout/default#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823A7-5AFC-49B5-9CE1-0212969D572B}">
      <dsp:nvSpPr>
        <dsp:cNvPr id="0" name=""/>
        <dsp:cNvSpPr/>
      </dsp:nvSpPr>
      <dsp:spPr>
        <a:xfrm>
          <a:off x="0" y="0"/>
          <a:ext cx="5867399" cy="1198562"/>
        </a:xfrm>
        <a:prstGeom prst="roundRect">
          <a:avLst>
            <a:gd name="adj" fmla="val 10000"/>
          </a:avLst>
        </a:prstGeom>
        <a:solidFill>
          <a:schemeClr val="accent3">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t>Conduct of Women In Worship</a:t>
          </a:r>
          <a:endParaRPr lang="en-US" sz="3000" b="1" kern="1200" dirty="0"/>
        </a:p>
      </dsp:txBody>
      <dsp:txXfrm>
        <a:off x="1293336" y="0"/>
        <a:ext cx="4574063" cy="1198562"/>
      </dsp:txXfrm>
    </dsp:sp>
    <dsp:sp modelId="{CFC0F731-3466-461A-9692-AB1F533D838D}">
      <dsp:nvSpPr>
        <dsp:cNvPr id="0" name=""/>
        <dsp:cNvSpPr/>
      </dsp:nvSpPr>
      <dsp:spPr>
        <a:xfrm>
          <a:off x="119856" y="119856"/>
          <a:ext cx="1173479" cy="958850"/>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C40591BC-9F29-4FCE-9A1C-EB3C92D7F674}">
      <dsp:nvSpPr>
        <dsp:cNvPr id="0" name=""/>
        <dsp:cNvSpPr/>
      </dsp:nvSpPr>
      <dsp:spPr>
        <a:xfrm>
          <a:off x="0" y="1318418"/>
          <a:ext cx="5867399" cy="1198562"/>
        </a:xfrm>
        <a:prstGeom prst="roundRect">
          <a:avLst>
            <a:gd name="adj" fmla="val 10000"/>
          </a:avLst>
        </a:prstGeom>
        <a:solidFill>
          <a:schemeClr val="accent3">
            <a:shade val="80000"/>
            <a:hueOff val="-166688"/>
            <a:satOff val="-14061"/>
            <a:lumOff val="1739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t>Administration of The Lord’s Supper</a:t>
          </a:r>
          <a:endParaRPr lang="en-US" sz="3000" b="1" kern="1200" dirty="0"/>
        </a:p>
      </dsp:txBody>
      <dsp:txXfrm>
        <a:off x="1293336" y="1318418"/>
        <a:ext cx="4574063" cy="1198562"/>
      </dsp:txXfrm>
    </dsp:sp>
    <dsp:sp modelId="{D8FB2205-048D-4F2A-98EE-4CD9F8E1F81E}">
      <dsp:nvSpPr>
        <dsp:cNvPr id="0" name=""/>
        <dsp:cNvSpPr/>
      </dsp:nvSpPr>
      <dsp:spPr>
        <a:xfrm>
          <a:off x="119856" y="1438274"/>
          <a:ext cx="1173479" cy="958850"/>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DED3E2ED-A6DB-4680-8E3C-9DA98461F548}">
      <dsp:nvSpPr>
        <dsp:cNvPr id="0" name=""/>
        <dsp:cNvSpPr/>
      </dsp:nvSpPr>
      <dsp:spPr>
        <a:xfrm>
          <a:off x="0" y="2636837"/>
          <a:ext cx="5867399" cy="1198562"/>
        </a:xfrm>
        <a:prstGeom prst="roundRect">
          <a:avLst>
            <a:gd name="adj" fmla="val 10000"/>
          </a:avLst>
        </a:prstGeom>
        <a:solidFill>
          <a:schemeClr val="accent3">
            <a:shade val="80000"/>
            <a:hueOff val="-333377"/>
            <a:satOff val="-28121"/>
            <a:lumOff val="3478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t>Use of The Gifts of The Holy Spirit</a:t>
          </a:r>
          <a:endParaRPr lang="en-US" sz="3000" b="1" kern="1200" dirty="0"/>
        </a:p>
      </dsp:txBody>
      <dsp:txXfrm>
        <a:off x="1293336" y="2636837"/>
        <a:ext cx="4574063" cy="1198562"/>
      </dsp:txXfrm>
    </dsp:sp>
    <dsp:sp modelId="{8650E281-B528-42FB-9213-B0A1DF4B11DE}">
      <dsp:nvSpPr>
        <dsp:cNvPr id="0" name=""/>
        <dsp:cNvSpPr/>
      </dsp:nvSpPr>
      <dsp:spPr>
        <a:xfrm>
          <a:off x="119856" y="2756693"/>
          <a:ext cx="1173479" cy="958850"/>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E79D4-4D90-EA44-A5D2-F74779DD55A6}">
      <dsp:nvSpPr>
        <dsp:cNvPr id="0" name=""/>
        <dsp:cNvSpPr/>
      </dsp:nvSpPr>
      <dsp:spPr>
        <a:xfrm>
          <a:off x="691" y="246858"/>
          <a:ext cx="2208415" cy="1073392"/>
        </a:xfrm>
        <a:prstGeom prst="rect">
          <a:avLst/>
        </a:prstGeom>
        <a:solidFill>
          <a:schemeClr val="accent6">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Lead</a:t>
          </a:r>
          <a:endParaRPr lang="en-US" sz="2800" b="1" kern="1200" dirty="0"/>
        </a:p>
      </dsp:txBody>
      <dsp:txXfrm>
        <a:off x="691" y="246858"/>
        <a:ext cx="2208415" cy="1073392"/>
      </dsp:txXfrm>
    </dsp:sp>
    <dsp:sp modelId="{286F9576-0526-5D4A-A025-009F6DA6FE24}">
      <dsp:nvSpPr>
        <dsp:cNvPr id="0" name=""/>
        <dsp:cNvSpPr/>
      </dsp:nvSpPr>
      <dsp:spPr>
        <a:xfrm>
          <a:off x="691" y="1499149"/>
          <a:ext cx="2208415" cy="1073392"/>
        </a:xfrm>
        <a:prstGeom prst="rect">
          <a:avLst/>
        </a:prstGeom>
        <a:solidFill>
          <a:schemeClr val="accent6">
            <a:shade val="80000"/>
            <a:hueOff val="107033"/>
            <a:satOff val="563"/>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Submit</a:t>
          </a:r>
          <a:endParaRPr lang="en-US" sz="2800" b="1" kern="1200" dirty="0"/>
        </a:p>
      </dsp:txBody>
      <dsp:txXfrm>
        <a:off x="691" y="1499149"/>
        <a:ext cx="2208415" cy="10733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E79D4-4D90-EA44-A5D2-F74779DD55A6}">
      <dsp:nvSpPr>
        <dsp:cNvPr id="0" name=""/>
        <dsp:cNvSpPr/>
      </dsp:nvSpPr>
      <dsp:spPr>
        <a:xfrm>
          <a:off x="691" y="246858"/>
          <a:ext cx="2208415" cy="1073392"/>
        </a:xfrm>
        <a:prstGeom prst="rect">
          <a:avLst/>
        </a:prstGeom>
        <a:solidFill>
          <a:schemeClr val="accent6">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God-Given Responsibility</a:t>
          </a:r>
          <a:endParaRPr lang="en-US" sz="2200" b="1" kern="1200" dirty="0"/>
        </a:p>
      </dsp:txBody>
      <dsp:txXfrm>
        <a:off x="691" y="246858"/>
        <a:ext cx="2208415" cy="1073392"/>
      </dsp:txXfrm>
    </dsp:sp>
    <dsp:sp modelId="{286F9576-0526-5D4A-A025-009F6DA6FE24}">
      <dsp:nvSpPr>
        <dsp:cNvPr id="0" name=""/>
        <dsp:cNvSpPr/>
      </dsp:nvSpPr>
      <dsp:spPr>
        <a:xfrm>
          <a:off x="691" y="1499149"/>
          <a:ext cx="2208415" cy="1073392"/>
        </a:xfrm>
        <a:prstGeom prst="rect">
          <a:avLst/>
        </a:prstGeom>
        <a:solidFill>
          <a:schemeClr val="accent6">
            <a:shade val="80000"/>
            <a:hueOff val="107033"/>
            <a:satOff val="563"/>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Voluntary Submission</a:t>
          </a:r>
          <a:endParaRPr lang="en-US" sz="2200" b="1" kern="1200" dirty="0"/>
        </a:p>
      </dsp:txBody>
      <dsp:txXfrm>
        <a:off x="691" y="1499149"/>
        <a:ext cx="2208415" cy="10733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E79D4-4D90-EA44-A5D2-F74779DD55A6}">
      <dsp:nvSpPr>
        <dsp:cNvPr id="0" name=""/>
        <dsp:cNvSpPr/>
      </dsp:nvSpPr>
      <dsp:spPr>
        <a:xfrm>
          <a:off x="691" y="323058"/>
          <a:ext cx="2208415" cy="1073392"/>
        </a:xfrm>
        <a:prstGeom prst="rect">
          <a:avLst/>
        </a:prstGeom>
        <a:solidFill>
          <a:schemeClr val="accent6">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Man</a:t>
          </a:r>
          <a:endParaRPr lang="en-US" sz="2800" b="1" kern="1200" dirty="0"/>
        </a:p>
      </dsp:txBody>
      <dsp:txXfrm>
        <a:off x="691" y="323058"/>
        <a:ext cx="2208415" cy="1073392"/>
      </dsp:txXfrm>
    </dsp:sp>
    <dsp:sp modelId="{286F9576-0526-5D4A-A025-009F6DA6FE24}">
      <dsp:nvSpPr>
        <dsp:cNvPr id="0" name=""/>
        <dsp:cNvSpPr/>
      </dsp:nvSpPr>
      <dsp:spPr>
        <a:xfrm>
          <a:off x="691" y="1575349"/>
          <a:ext cx="2208415" cy="1073392"/>
        </a:xfrm>
        <a:prstGeom prst="rect">
          <a:avLst/>
        </a:prstGeom>
        <a:solidFill>
          <a:schemeClr val="accent6">
            <a:shade val="80000"/>
            <a:hueOff val="107033"/>
            <a:satOff val="563"/>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Woman</a:t>
          </a:r>
          <a:endParaRPr lang="en-US" sz="2800" b="1" kern="1200" dirty="0"/>
        </a:p>
      </dsp:txBody>
      <dsp:txXfrm>
        <a:off x="691" y="1575349"/>
        <a:ext cx="2208415" cy="1073392"/>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E01BA6E-046B-4B42-A393-C60F4763CB7C}" type="datetimeFigureOut">
              <a:rPr lang="en-US" smtClean="0"/>
              <a:pPr/>
              <a:t>11/17/2019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6C1BF41-1D8F-8A4B-9F46-509946C157D9}" type="slidenum">
              <a:rPr lang="en-US" smtClean="0"/>
              <a:pPr/>
              <a:t>‹#›</a:t>
            </a:fld>
            <a:endParaRPr lang="en-US"/>
          </a:p>
        </p:txBody>
      </p:sp>
    </p:spTree>
    <p:extLst>
      <p:ext uri="{BB962C8B-B14F-4D97-AF65-F5344CB8AC3E}">
        <p14:creationId xmlns:p14="http://schemas.microsoft.com/office/powerpoint/2010/main" xmlns="" val="1629246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C549593-7DEA-492E-A38A-5BD35B3EA951}" type="datetimeFigureOut">
              <a:rPr lang="en-US" smtClean="0"/>
              <a:pPr/>
              <a:t>11/17/2019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8C8EEB0-C7C8-4887-8C23-7D20DD765C4B}" type="slidenum">
              <a:rPr lang="en-US" smtClean="0"/>
              <a:pPr/>
              <a:t>‹#›</a:t>
            </a:fld>
            <a:endParaRPr lang="en-US"/>
          </a:p>
        </p:txBody>
      </p:sp>
    </p:spTree>
    <p:extLst>
      <p:ext uri="{BB962C8B-B14F-4D97-AF65-F5344CB8AC3E}">
        <p14:creationId xmlns:p14="http://schemas.microsoft.com/office/powerpoint/2010/main" xmlns="" val="1413931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pPr/>
              <a:t>11/17/2019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9F0EB5-B1A0-4384-971E-033F4600FFCF}" type="datetimeFigureOut">
              <a:rPr lang="en-US" smtClean="0"/>
              <a:pPr/>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pPr/>
              <a:t>11/17/2019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FC9F0EB5-B1A0-4384-971E-033F4600FFCF}" type="datetimeFigureOut">
              <a:rPr lang="en-US" smtClean="0"/>
              <a:pPr/>
              <a:t>11/17/2019</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B6314799-F4BC-4283-A9DB-F96B389CB546}"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C9F0EB5-B1A0-4384-971E-033F4600FFCF}" type="datetimeFigureOut">
              <a:rPr lang="en-US" smtClean="0"/>
              <a:pPr/>
              <a:t>11/17/2019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14799-F4BC-4283-A9DB-F96B389CB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F0EB5-B1A0-4384-971E-033F4600FFCF}" type="datetimeFigureOut">
              <a:rPr lang="en-US" smtClean="0"/>
              <a:pPr/>
              <a:t>11/17/2019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14799-F4BC-4283-A9DB-F96B389CB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pPr/>
              <a:t>11/17/2019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C9F0EB5-B1A0-4384-971E-033F4600FFCF}" type="datetimeFigureOut">
              <a:rPr lang="en-US" smtClean="0"/>
              <a:pPr/>
              <a:t>11/17/2019</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B6314799-F4BC-4283-A9DB-F96B389CB546}"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3.wdp"/><Relationship Id="rId7" Type="http://schemas.openxmlformats.org/officeDocument/2006/relationships/diagramColors" Target="../diagrams/colors3.xm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6.wdp"/><Relationship Id="rId7" Type="http://schemas.openxmlformats.org/officeDocument/2006/relationships/diagramColors" Target="../diagrams/colors4.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8915400" cy="914400"/>
          </a:xfrm>
        </p:spPr>
        <p:txBody>
          <a:bodyPr>
            <a:normAutofit/>
          </a:bodyPr>
          <a:lstStyle/>
          <a:p>
            <a:pPr algn="r"/>
            <a:r>
              <a:rPr lang="en-US" sz="4400" dirty="0" smtClean="0"/>
              <a:t>HEADSHIP</a:t>
            </a:r>
            <a:endParaRPr lang="en-US" sz="4400" dirty="0"/>
          </a:p>
        </p:txBody>
      </p:sp>
      <p:sp>
        <p:nvSpPr>
          <p:cNvPr id="3" name="Subtitle 2"/>
          <p:cNvSpPr>
            <a:spLocks noGrp="1"/>
          </p:cNvSpPr>
          <p:nvPr>
            <p:ph type="subTitle" idx="1"/>
          </p:nvPr>
        </p:nvSpPr>
        <p:spPr>
          <a:xfrm>
            <a:off x="914400" y="5715000"/>
            <a:ext cx="8001000" cy="914400"/>
          </a:xfrm>
        </p:spPr>
        <p:txBody>
          <a:bodyPr>
            <a:normAutofit/>
          </a:bodyPr>
          <a:lstStyle/>
          <a:p>
            <a:pPr algn="r"/>
            <a:r>
              <a:rPr lang="en-US" sz="2400" b="1" dirty="0" smtClean="0">
                <a:solidFill>
                  <a:schemeClr val="accent2"/>
                </a:solidFill>
              </a:rPr>
              <a:t>1 Corinthians 11:2-16</a:t>
            </a:r>
            <a:endParaRPr lang="en-US" sz="2400" b="1" dirty="0">
              <a:solidFill>
                <a:schemeClr val="accent2"/>
              </a:solidFill>
            </a:endParaRPr>
          </a:p>
        </p:txBody>
      </p:sp>
      <p:pic>
        <p:nvPicPr>
          <p:cNvPr id="6" name="Picture 3"/>
          <p:cNvPicPr>
            <a:picLocks noGrp="1" noChangeAspect="1" noChangeArrowheads="1"/>
          </p:cNvPicPr>
          <p:nvPr>
            <p:ph type="pic" sz="quarter" idx="13"/>
          </p:nvPr>
        </p:nvPicPr>
        <p:blipFill>
          <a:blip r:embed="rId2">
            <a:extLst>
              <a:ext uri="{28A0092B-C50C-407E-A947-70E740481C1C}">
                <a14:useLocalDpi xmlns:a14="http://schemas.microsoft.com/office/drawing/2010/main" xmlns="" val="0"/>
              </a:ext>
            </a:extLst>
          </a:blip>
          <a:srcRect t="1351" b="1351"/>
          <a:stretch>
            <a:fillRect/>
          </a:stretch>
        </p:blipFill>
        <p:spPr bwMode="auto">
          <a:xfrm>
            <a:off x="927098" y="914400"/>
            <a:ext cx="7988302" cy="388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3850970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5400" cy="914400"/>
          </a:xfrm>
        </p:spPr>
        <p:txBody>
          <a:bodyPr/>
          <a:lstStyle/>
          <a:p>
            <a:r>
              <a:rPr lang="en-US" dirty="0" smtClean="0"/>
              <a:t>The Head of Christ Is God</a:t>
            </a:r>
            <a:endParaRPr lang="en-US" dirty="0"/>
          </a:p>
        </p:txBody>
      </p:sp>
      <p:sp>
        <p:nvSpPr>
          <p:cNvPr id="4" name="Text Placeholder 3"/>
          <p:cNvSpPr>
            <a:spLocks noGrp="1"/>
          </p:cNvSpPr>
          <p:nvPr>
            <p:ph type="body" sz="half" idx="2"/>
          </p:nvPr>
        </p:nvSpPr>
        <p:spPr/>
        <p:txBody>
          <a:bodyPr>
            <a:normAutofit fontScale="92500" lnSpcReduction="20000"/>
          </a:bodyPr>
          <a:lstStyle/>
          <a:p>
            <a:pPr algn="r"/>
            <a:r>
              <a:rPr lang="en-US" b="1" dirty="0">
                <a:solidFill>
                  <a:schemeClr val="tx1"/>
                </a:solidFill>
              </a:rPr>
              <a:t>“I and the Father are one</a:t>
            </a:r>
            <a:r>
              <a:rPr lang="en-US" b="1" dirty="0" smtClean="0">
                <a:solidFill>
                  <a:schemeClr val="tx1"/>
                </a:solidFill>
              </a:rPr>
              <a:t>.” </a:t>
            </a:r>
            <a:r>
              <a:rPr lang="en-US" sz="1700" b="1" i="1" dirty="0">
                <a:solidFill>
                  <a:schemeClr val="tx1"/>
                </a:solidFill>
              </a:rPr>
              <a:t>(John 10:30)</a:t>
            </a:r>
            <a:endParaRPr lang="en-US" sz="1700" dirty="0">
              <a:solidFill>
                <a:schemeClr val="tx1"/>
              </a:solidFill>
            </a:endParaRPr>
          </a:p>
          <a:p>
            <a:pPr algn="r"/>
            <a:r>
              <a:rPr lang="en-US" b="1" baseline="30000" dirty="0">
                <a:solidFill>
                  <a:schemeClr val="tx1"/>
                </a:solidFill>
              </a:rPr>
              <a:t>6 </a:t>
            </a:r>
            <a:r>
              <a:rPr lang="en-US" b="1" dirty="0">
                <a:solidFill>
                  <a:schemeClr val="tx1"/>
                </a:solidFill>
              </a:rPr>
              <a:t>who, although He existed in the form of God, did not regard equality with God a thing to be grasped, </a:t>
            </a:r>
            <a:r>
              <a:rPr lang="en-US" b="1" baseline="30000" dirty="0">
                <a:solidFill>
                  <a:schemeClr val="tx1"/>
                </a:solidFill>
              </a:rPr>
              <a:t>7</a:t>
            </a:r>
            <a:r>
              <a:rPr lang="en-US" b="1" dirty="0">
                <a:solidFill>
                  <a:schemeClr val="tx1"/>
                </a:solidFill>
              </a:rPr>
              <a:t> but emptied Himself taking the form of a bond-servant, and being made in the likeness of men. </a:t>
            </a:r>
            <a:r>
              <a:rPr lang="en-US" b="1" baseline="30000" dirty="0">
                <a:solidFill>
                  <a:schemeClr val="tx1"/>
                </a:solidFill>
              </a:rPr>
              <a:t>8 </a:t>
            </a:r>
            <a:r>
              <a:rPr lang="en-US" b="1" dirty="0">
                <a:solidFill>
                  <a:schemeClr val="tx1"/>
                </a:solidFill>
              </a:rPr>
              <a:t>Being found in appearance as a man, He humbled Himself by becoming obedient to the point of death, even death on a cross. </a:t>
            </a:r>
            <a:endParaRPr lang="en-US" b="1" dirty="0" smtClean="0">
              <a:solidFill>
                <a:schemeClr val="tx1"/>
              </a:solidFill>
            </a:endParaRPr>
          </a:p>
          <a:p>
            <a:pPr algn="r">
              <a:spcBef>
                <a:spcPts val="0"/>
              </a:spcBef>
            </a:pPr>
            <a:r>
              <a:rPr lang="en-US" sz="1700" b="1" i="1" dirty="0" smtClean="0">
                <a:solidFill>
                  <a:schemeClr val="tx1"/>
                </a:solidFill>
              </a:rPr>
              <a:t>(</a:t>
            </a:r>
            <a:r>
              <a:rPr lang="en-US" sz="1700" b="1" i="1" dirty="0">
                <a:solidFill>
                  <a:schemeClr val="tx1"/>
                </a:solidFill>
              </a:rPr>
              <a:t>Philippians </a:t>
            </a:r>
            <a:r>
              <a:rPr lang="en-US" sz="1700" b="1" i="1" dirty="0" smtClean="0">
                <a:solidFill>
                  <a:schemeClr val="tx1"/>
                </a:solidFill>
              </a:rPr>
              <a:t>2)</a:t>
            </a:r>
            <a:endParaRPr lang="en-US" sz="1700" dirty="0">
              <a:solidFill>
                <a:schemeClr val="tx1"/>
              </a:solidFill>
            </a:endParaRPr>
          </a:p>
          <a:p>
            <a:endParaRPr lang="en-US" dirty="0">
              <a:solidFill>
                <a:schemeClr val="tx1"/>
              </a:solidFill>
            </a:endParaRP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2248693"/>
            <a:ext cx="3836988" cy="383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7346382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69976"/>
            <a:ext cx="8915400" cy="877824"/>
          </a:xfrm>
        </p:spPr>
        <p:txBody>
          <a:bodyPr/>
          <a:lstStyle/>
          <a:p>
            <a:r>
              <a:rPr lang="en-US" dirty="0" smtClean="0"/>
              <a:t>The Head of Christ Is God</a:t>
            </a:r>
            <a:endParaRPr lang="en-US" dirty="0"/>
          </a:p>
        </p:txBody>
      </p:sp>
      <p:sp>
        <p:nvSpPr>
          <p:cNvPr id="3" name="Subtitle 2"/>
          <p:cNvSpPr>
            <a:spLocks noGrp="1"/>
          </p:cNvSpPr>
          <p:nvPr>
            <p:ph type="subTitle" idx="1"/>
          </p:nvPr>
        </p:nvSpPr>
        <p:spPr>
          <a:xfrm>
            <a:off x="914400" y="5181600"/>
            <a:ext cx="8001000" cy="1295400"/>
          </a:xfrm>
        </p:spPr>
        <p:txBody>
          <a:bodyPr>
            <a:normAutofit fontScale="92500" lnSpcReduction="10000"/>
          </a:bodyPr>
          <a:lstStyle/>
          <a:p>
            <a:pPr lvl="0" algn="just"/>
            <a:r>
              <a:rPr lang="en-US" b="1" dirty="0">
                <a:solidFill>
                  <a:schemeClr val="tx1"/>
                </a:solidFill>
              </a:rPr>
              <a:t>“My food,” said Jesus, “is to do the will of him who sent me and to finish his work</a:t>
            </a:r>
            <a:r>
              <a:rPr lang="en-US" b="1" dirty="0" smtClean="0">
                <a:solidFill>
                  <a:schemeClr val="tx1"/>
                </a:solidFill>
              </a:rPr>
              <a:t>.</a:t>
            </a:r>
            <a:r>
              <a:rPr lang="en-US" dirty="0" smtClean="0">
                <a:solidFill>
                  <a:schemeClr val="tx1"/>
                </a:solidFill>
              </a:rPr>
              <a:t>”</a:t>
            </a:r>
            <a:r>
              <a:rPr lang="en-US" sz="1600" dirty="0" smtClean="0">
                <a:solidFill>
                  <a:schemeClr val="tx1"/>
                </a:solidFill>
              </a:rPr>
              <a:t>					                </a:t>
            </a:r>
            <a:r>
              <a:rPr lang="en-US" sz="1700" b="1" i="1" dirty="0" smtClean="0">
                <a:solidFill>
                  <a:schemeClr val="tx1"/>
                </a:solidFill>
              </a:rPr>
              <a:t>(</a:t>
            </a:r>
            <a:r>
              <a:rPr lang="en-US" sz="1700" b="1" i="1" dirty="0">
                <a:solidFill>
                  <a:schemeClr val="tx1"/>
                </a:solidFill>
              </a:rPr>
              <a:t>John 4:34</a:t>
            </a:r>
            <a:r>
              <a:rPr lang="en-US" sz="1700" b="1" i="1" dirty="0" smtClean="0">
                <a:solidFill>
                  <a:schemeClr val="tx1"/>
                </a:solidFill>
              </a:rPr>
              <a:t>)</a:t>
            </a:r>
          </a:p>
          <a:p>
            <a:pPr lvl="0" algn="just">
              <a:spcBef>
                <a:spcPts val="0"/>
              </a:spcBef>
            </a:pPr>
            <a:endParaRPr lang="en-US" sz="500" dirty="0">
              <a:solidFill>
                <a:schemeClr val="tx1"/>
              </a:solidFill>
            </a:endParaRPr>
          </a:p>
          <a:p>
            <a:pPr lvl="0" algn="just">
              <a:spcBef>
                <a:spcPts val="0"/>
              </a:spcBef>
            </a:pPr>
            <a:endParaRPr lang="en-US" sz="500" b="1" dirty="0">
              <a:solidFill>
                <a:schemeClr val="tx1"/>
              </a:solidFill>
            </a:endParaRPr>
          </a:p>
          <a:p>
            <a:pPr lvl="0" algn="just">
              <a:spcBef>
                <a:spcPts val="0"/>
              </a:spcBef>
            </a:pPr>
            <a:r>
              <a:rPr lang="en-US" b="1" dirty="0" smtClean="0">
                <a:solidFill>
                  <a:schemeClr val="tx1"/>
                </a:solidFill>
              </a:rPr>
              <a:t>“</a:t>
            </a:r>
            <a:r>
              <a:rPr lang="en-US" b="1" dirty="0">
                <a:solidFill>
                  <a:schemeClr val="tx1"/>
                </a:solidFill>
              </a:rPr>
              <a:t>The one who sent me is with me; he has not left me alone, for I always do what pleases him.” </a:t>
            </a:r>
            <a:r>
              <a:rPr lang="en-US" sz="1600" b="1" dirty="0" smtClean="0">
                <a:solidFill>
                  <a:schemeClr val="tx1"/>
                </a:solidFill>
              </a:rPr>
              <a:t>		</a:t>
            </a:r>
            <a:r>
              <a:rPr lang="en-US" sz="1600" b="1" dirty="0" smtClean="0"/>
              <a:t>		</a:t>
            </a:r>
            <a:r>
              <a:rPr lang="en-US" sz="1700" b="1" dirty="0" smtClean="0">
                <a:solidFill>
                  <a:schemeClr val="tx1"/>
                </a:solidFill>
              </a:rPr>
              <a:t>               </a:t>
            </a:r>
            <a:r>
              <a:rPr lang="en-US" sz="1700" b="1" i="1" dirty="0" smtClean="0">
                <a:solidFill>
                  <a:schemeClr val="tx1"/>
                </a:solidFill>
              </a:rPr>
              <a:t>(</a:t>
            </a:r>
            <a:r>
              <a:rPr lang="en-US" sz="1700" b="1" i="1" dirty="0">
                <a:solidFill>
                  <a:schemeClr val="tx1"/>
                </a:solidFill>
              </a:rPr>
              <a:t>John 8:29</a:t>
            </a:r>
            <a:r>
              <a:rPr lang="en-US" sz="1700" b="1" i="1" dirty="0" smtClean="0">
                <a:solidFill>
                  <a:schemeClr val="tx1"/>
                </a:solidFill>
              </a:rPr>
              <a:t>)</a:t>
            </a:r>
            <a:endParaRPr lang="en-US" sz="1700" dirty="0">
              <a:solidFill>
                <a:schemeClr val="tx1"/>
              </a:solidFill>
            </a:endParaRP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xmlns="">
                  <a14:imgLayer r:embed="rId3">
                    <a14:imgEffect>
                      <a14:colorTemperature colorTemp="5900"/>
                    </a14:imgEffect>
                    <a14:imgEffect>
                      <a14:saturation sat="66000"/>
                    </a14:imgEffect>
                  </a14:imgLayer>
                </a14:imgProps>
              </a:ext>
              <a:ext uri="{28A0092B-C50C-407E-A947-70E740481C1C}">
                <a14:useLocalDpi xmlns:a14="http://schemas.microsoft.com/office/drawing/2010/main" xmlns="" val="0"/>
              </a:ext>
            </a:extLst>
          </a:blip>
          <a:srcRect/>
          <a:stretch>
            <a:fillRect/>
          </a:stretch>
        </p:blipFill>
        <p:spPr bwMode="auto">
          <a:xfrm>
            <a:off x="2706445" y="1942504"/>
            <a:ext cx="4303955" cy="2858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0794935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2589"/>
            <a:ext cx="8913813" cy="914400"/>
          </a:xfrm>
        </p:spPr>
        <p:txBody>
          <a:bodyPr/>
          <a:lstStyle/>
          <a:p>
            <a:r>
              <a:rPr lang="en-US" dirty="0" smtClean="0"/>
              <a:t>The Head of The Woman Is Man</a:t>
            </a:r>
            <a:endParaRPr lang="en-US" dirty="0"/>
          </a:p>
        </p:txBody>
      </p:sp>
      <p:pic>
        <p:nvPicPr>
          <p:cNvPr id="6146" name="Picture 2"/>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colorTemperature colorTemp="5300"/>
                    </a14:imgEffect>
                    <a14:imgEffect>
                      <a14:saturation sat="66000"/>
                    </a14:imgEffect>
                  </a14:imgLayer>
                </a14:imgProps>
              </a:ext>
              <a:ext uri="{28A0092B-C50C-407E-A947-70E740481C1C}">
                <a14:useLocalDpi xmlns:a14="http://schemas.microsoft.com/office/drawing/2010/main" xmlns="" val="0"/>
              </a:ext>
            </a:extLst>
          </a:blip>
          <a:srcRect/>
          <a:stretch/>
        </p:blipFill>
        <p:spPr bwMode="auto">
          <a:xfrm>
            <a:off x="457200" y="2509837"/>
            <a:ext cx="5562600" cy="3128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5" name="Diagram 4"/>
          <p:cNvGraphicFramePr/>
          <p:nvPr>
            <p:extLst>
              <p:ext uri="{D42A27DB-BD31-4B8C-83A1-F6EECF244321}">
                <p14:modId xmlns:p14="http://schemas.microsoft.com/office/powerpoint/2010/main" xmlns="" val="3413175249"/>
              </p:ext>
            </p:extLst>
          </p:nvPr>
        </p:nvGraphicFramePr>
        <p:xfrm>
          <a:off x="6477001" y="2681389"/>
          <a:ext cx="2209799" cy="281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0684455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graphicEl>
                                              <a:dgm id="{082E79D4-4D90-EA44-A5D2-F74779DD55A6}"/>
                                            </p:graphicEl>
                                          </p:spTgt>
                                        </p:tgtEl>
                                        <p:attrNameLst>
                                          <p:attrName>style.visibility</p:attrName>
                                        </p:attrNameLst>
                                      </p:cBhvr>
                                      <p:to>
                                        <p:strVal val="visible"/>
                                      </p:to>
                                    </p:set>
                                    <p:anim calcmode="lin" valueType="num">
                                      <p:cBhvr>
                                        <p:cTn id="7" dur="1000" fill="hold"/>
                                        <p:tgtEl>
                                          <p:spTgt spid="5">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5">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5">
                                            <p:graphicEl>
                                              <a:dgm id="{082E79D4-4D90-EA44-A5D2-F74779DD55A6}"/>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graphicEl>
                                              <a:dgm id="{286F9576-0526-5D4A-A025-009F6DA6FE24}"/>
                                            </p:graphicEl>
                                          </p:spTgt>
                                        </p:tgtEl>
                                        <p:attrNameLst>
                                          <p:attrName>style.visibility</p:attrName>
                                        </p:attrNameLst>
                                      </p:cBhvr>
                                      <p:to>
                                        <p:strVal val="visible"/>
                                      </p:to>
                                    </p:set>
                                    <p:anim calcmode="lin" valueType="num">
                                      <p:cBhvr>
                                        <p:cTn id="14" dur="1000" fill="hold"/>
                                        <p:tgtEl>
                                          <p:spTgt spid="5">
                                            <p:graphicEl>
                                              <a:dgm id="{286F9576-0526-5D4A-A025-009F6DA6FE24}"/>
                                            </p:graphicEl>
                                          </p:spTgt>
                                        </p:tgtEl>
                                        <p:attrNameLst>
                                          <p:attrName>ppt_w</p:attrName>
                                        </p:attrNameLst>
                                      </p:cBhvr>
                                      <p:tavLst>
                                        <p:tav tm="0">
                                          <p:val>
                                            <p:strVal val="#ppt_w*0.70"/>
                                          </p:val>
                                        </p:tav>
                                        <p:tav tm="100000">
                                          <p:val>
                                            <p:strVal val="#ppt_w"/>
                                          </p:val>
                                        </p:tav>
                                      </p:tavLst>
                                    </p:anim>
                                    <p:anim calcmode="lin" valueType="num">
                                      <p:cBhvr>
                                        <p:cTn id="15" dur="1000" fill="hold"/>
                                        <p:tgtEl>
                                          <p:spTgt spid="5">
                                            <p:graphicEl>
                                              <a:dgm id="{286F9576-0526-5D4A-A025-009F6DA6FE24}"/>
                                            </p:graphicEl>
                                          </p:spTgt>
                                        </p:tgtEl>
                                        <p:attrNameLst>
                                          <p:attrName>ppt_h</p:attrName>
                                        </p:attrNameLst>
                                      </p:cBhvr>
                                      <p:tavLst>
                                        <p:tav tm="0">
                                          <p:val>
                                            <p:strVal val="#ppt_h"/>
                                          </p:val>
                                        </p:tav>
                                        <p:tav tm="100000">
                                          <p:val>
                                            <p:strVal val="#ppt_h"/>
                                          </p:val>
                                        </p:tav>
                                      </p:tavLst>
                                    </p:anim>
                                    <p:animEffect transition="in" filter="fade">
                                      <p:cBhvr>
                                        <p:cTn id="16" dur="1000"/>
                                        <p:tgtEl>
                                          <p:spTgt spid="5">
                                            <p:graphicEl>
                                              <a:dgm id="{286F9576-0526-5D4A-A025-009F6DA6FE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5400" cy="914400"/>
          </a:xfrm>
        </p:spPr>
        <p:txBody>
          <a:bodyPr/>
          <a:lstStyle/>
          <a:p>
            <a:r>
              <a:rPr lang="en-US" dirty="0" smtClean="0"/>
              <a:t>Head Covering</a:t>
            </a:r>
            <a:endParaRPr lang="en-US" dirty="0"/>
          </a:p>
        </p:txBody>
      </p:sp>
      <p:sp>
        <p:nvSpPr>
          <p:cNvPr id="4" name="Text Placeholder 3"/>
          <p:cNvSpPr>
            <a:spLocks noGrp="1"/>
          </p:cNvSpPr>
          <p:nvPr>
            <p:ph type="body" sz="half" idx="2"/>
          </p:nvPr>
        </p:nvSpPr>
        <p:spPr>
          <a:xfrm>
            <a:off x="609600" y="1981200"/>
            <a:ext cx="4191000" cy="4209288"/>
          </a:xfrm>
        </p:spPr>
        <p:txBody>
          <a:bodyPr>
            <a:noAutofit/>
          </a:bodyPr>
          <a:lstStyle/>
          <a:p>
            <a:pPr algn="just"/>
            <a:r>
              <a:rPr lang="en-US" sz="1700" b="1" baseline="30000" dirty="0"/>
              <a:t>4 </a:t>
            </a:r>
            <a:r>
              <a:rPr lang="en-US" sz="1700" b="1" dirty="0">
                <a:solidFill>
                  <a:schemeClr val="tx1"/>
                </a:solidFill>
              </a:rPr>
              <a:t>Every man who prays or prophesies with his head covered </a:t>
            </a:r>
            <a:r>
              <a:rPr lang="en-US" sz="1700" b="1" dirty="0" err="1">
                <a:solidFill>
                  <a:schemeClr val="tx1"/>
                </a:solidFill>
              </a:rPr>
              <a:t>dishonours</a:t>
            </a:r>
            <a:r>
              <a:rPr lang="en-US" sz="1700" b="1" dirty="0">
                <a:solidFill>
                  <a:schemeClr val="tx1"/>
                </a:solidFill>
              </a:rPr>
              <a:t> his head. </a:t>
            </a:r>
            <a:r>
              <a:rPr lang="en-US" sz="1700" b="1" baseline="30000" dirty="0">
                <a:solidFill>
                  <a:schemeClr val="tx1"/>
                </a:solidFill>
              </a:rPr>
              <a:t>5 </a:t>
            </a:r>
            <a:r>
              <a:rPr lang="en-US" sz="1700" b="1" dirty="0">
                <a:solidFill>
                  <a:schemeClr val="tx1"/>
                </a:solidFill>
              </a:rPr>
              <a:t>But every woman who prays or prophesies with her head uncovered </a:t>
            </a:r>
            <a:r>
              <a:rPr lang="en-US" sz="1700" b="1" dirty="0" err="1">
                <a:solidFill>
                  <a:schemeClr val="tx1"/>
                </a:solidFill>
              </a:rPr>
              <a:t>dishonours</a:t>
            </a:r>
            <a:r>
              <a:rPr lang="en-US" sz="1700" b="1" dirty="0">
                <a:solidFill>
                  <a:schemeClr val="tx1"/>
                </a:solidFill>
              </a:rPr>
              <a:t> her head – it is the same as having her head shaved. </a:t>
            </a:r>
            <a:r>
              <a:rPr lang="en-US" sz="1700" b="1" baseline="30000" dirty="0">
                <a:solidFill>
                  <a:schemeClr val="tx1"/>
                </a:solidFill>
              </a:rPr>
              <a:t>6 </a:t>
            </a:r>
            <a:r>
              <a:rPr lang="en-US" sz="1700" b="1" dirty="0">
                <a:solidFill>
                  <a:schemeClr val="tx1"/>
                </a:solidFill>
              </a:rPr>
              <a:t>For if a woman does not cover her head, she might as well have her hair cut off; but if it is a disgrace for a woman to have her hair cut off or her head shaved, then she should cover her head</a:t>
            </a:r>
            <a:r>
              <a:rPr lang="en-US" sz="1700" b="1" dirty="0" smtClean="0">
                <a:solidFill>
                  <a:schemeClr val="tx1"/>
                </a:solidFill>
              </a:rPr>
              <a:t>.</a:t>
            </a:r>
          </a:p>
          <a:p>
            <a:pPr algn="r">
              <a:spcBef>
                <a:spcPts val="0"/>
              </a:spcBef>
            </a:pPr>
            <a:r>
              <a:rPr lang="en-US" sz="1600" b="1" i="1" dirty="0" smtClean="0">
                <a:solidFill>
                  <a:schemeClr val="tx1"/>
                </a:solidFill>
              </a:rPr>
              <a:t>(</a:t>
            </a:r>
            <a:r>
              <a:rPr lang="en-US" sz="1600" b="1" i="1" dirty="0">
                <a:solidFill>
                  <a:schemeClr val="tx1"/>
                </a:solidFill>
              </a:rPr>
              <a:t>1 Corinthians 11)</a:t>
            </a:r>
            <a:endParaRPr lang="en-US" sz="1600" dirty="0">
              <a:solidFill>
                <a:schemeClr val="tx1"/>
              </a:solidFill>
            </a:endParaRPr>
          </a:p>
        </p:txBody>
      </p:sp>
      <p:pic>
        <p:nvPicPr>
          <p:cNvPr id="7171" name="Picture 3"/>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t="3972" b="3972"/>
          <a:stretch>
            <a:fillRect/>
          </a:stretch>
        </p:blipFill>
        <p:spPr bwMode="auto">
          <a:xfrm>
            <a:off x="5029200" y="1990344"/>
            <a:ext cx="3427413" cy="4206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7408288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err="1" smtClean="0"/>
              <a:t>Dishonouring</a:t>
            </a:r>
            <a:r>
              <a:rPr lang="en-US" dirty="0" smtClean="0"/>
              <a:t> His Head</a:t>
            </a:r>
            <a:endParaRPr lang="en-US" dirty="0"/>
          </a:p>
        </p:txBody>
      </p:sp>
      <p:pic>
        <p:nvPicPr>
          <p:cNvPr id="8194" name="Picture 2"/>
          <p:cNvPicPr>
            <a:picLocks noChangeAspect="1" noChangeArrowheads="1"/>
          </p:cNvPicPr>
          <p:nvPr/>
        </p:nvPicPr>
        <p:blipFill>
          <a:blip r:embed="rId2">
            <a:grayscl/>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val="0"/>
              </a:ext>
            </a:extLst>
          </a:blip>
          <a:srcRect/>
          <a:stretch>
            <a:fillRect/>
          </a:stretch>
        </p:blipFill>
        <p:spPr bwMode="auto">
          <a:xfrm>
            <a:off x="2039816" y="2312670"/>
            <a:ext cx="5351584" cy="3478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1169287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46176"/>
            <a:ext cx="8915400" cy="877824"/>
          </a:xfrm>
        </p:spPr>
        <p:txBody>
          <a:bodyPr/>
          <a:lstStyle/>
          <a:p>
            <a:r>
              <a:rPr lang="en-US" dirty="0" err="1" smtClean="0"/>
              <a:t>Dishonouring</a:t>
            </a:r>
            <a:r>
              <a:rPr lang="en-US" dirty="0" smtClean="0"/>
              <a:t> Her head</a:t>
            </a:r>
            <a:endParaRPr lang="en-US" dirty="0"/>
          </a:p>
        </p:txBody>
      </p:sp>
      <p:sp>
        <p:nvSpPr>
          <p:cNvPr id="3" name="Subtitle 2"/>
          <p:cNvSpPr>
            <a:spLocks noGrp="1"/>
          </p:cNvSpPr>
          <p:nvPr>
            <p:ph type="subTitle" idx="1"/>
          </p:nvPr>
        </p:nvSpPr>
        <p:spPr>
          <a:xfrm>
            <a:off x="914400" y="5410200"/>
            <a:ext cx="8001000" cy="1143000"/>
          </a:xfrm>
        </p:spPr>
        <p:txBody>
          <a:bodyPr>
            <a:normAutofit/>
          </a:bodyPr>
          <a:lstStyle/>
          <a:p>
            <a:pPr algn="just"/>
            <a:r>
              <a:rPr lang="en-US" sz="1700" b="1" baseline="30000" dirty="0" smtClean="0">
                <a:solidFill>
                  <a:schemeClr val="tx1"/>
                </a:solidFill>
              </a:rPr>
              <a:t>6 </a:t>
            </a:r>
            <a:r>
              <a:rPr lang="en-US" sz="1700" b="1" dirty="0" smtClean="0">
                <a:solidFill>
                  <a:schemeClr val="tx1"/>
                </a:solidFill>
              </a:rPr>
              <a:t>For if a woman does not cover her head, she might as well have her hair cut off; but if it is a disgrace for a woman to have her hair cut off or her head shaved, then she should cover her head. </a:t>
            </a:r>
            <a:r>
              <a:rPr lang="en-US" sz="1600" b="1" dirty="0" smtClean="0">
                <a:solidFill>
                  <a:schemeClr val="tx1"/>
                </a:solidFill>
              </a:rPr>
              <a:t>	    </a:t>
            </a:r>
            <a:r>
              <a:rPr lang="en-US" sz="1600" b="1" i="1" dirty="0" smtClean="0">
                <a:solidFill>
                  <a:schemeClr val="tx1"/>
                </a:solidFill>
              </a:rPr>
              <a:t>(1 Corinthians 11)</a:t>
            </a:r>
            <a:endParaRPr lang="en-US" sz="1600" dirty="0">
              <a:solidFill>
                <a:schemeClr val="tx1"/>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0" y="1789264"/>
            <a:ext cx="5105400" cy="3316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8491951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352800"/>
            <a:ext cx="8001000" cy="3200400"/>
          </a:xfrm>
        </p:spPr>
        <p:txBody>
          <a:bodyPr>
            <a:normAutofit lnSpcReduction="10000"/>
          </a:bodyPr>
          <a:lstStyle/>
          <a:p>
            <a:pPr algn="just"/>
            <a:r>
              <a:rPr lang="en-US" sz="1700" b="1" dirty="0">
                <a:solidFill>
                  <a:schemeClr val="tx1"/>
                </a:solidFill>
              </a:rPr>
              <a:t>… if a woman does not have a covering (in this 1st century Christian setting) she dishonors her head, her husband. The reason for that was dramatically obvious in Corinth. In this city, the most licentious city of the 1st century, the only women who did not wear a veil were the temple prostitutes. Any woman, therefore, who appeared on the public streets without a veil was opening herself up to the suspicion that she was available to any man who wanted to pay the price, that she was nothing more than a temple prostitute. It was indeed disgraceful, shameful, for a woman to appear in public, and especially to minister the Word in a Christian assembly, without that sign of acknowledgment of the principle of headship in her life</a:t>
            </a:r>
            <a:r>
              <a:rPr lang="en-US" sz="1700" b="1" dirty="0" smtClean="0">
                <a:solidFill>
                  <a:schemeClr val="tx1"/>
                </a:solidFill>
              </a:rPr>
              <a:t>.</a:t>
            </a:r>
            <a:r>
              <a:rPr lang="en-US" b="1" dirty="0" smtClean="0">
                <a:solidFill>
                  <a:schemeClr val="tx1"/>
                </a:solidFill>
              </a:rPr>
              <a:t>		  </a:t>
            </a:r>
            <a:r>
              <a:rPr lang="en-US" b="1" dirty="0" smtClean="0">
                <a:solidFill>
                  <a:schemeClr val="accent2"/>
                </a:solidFill>
              </a:rPr>
              <a:t> </a:t>
            </a:r>
            <a:r>
              <a:rPr lang="en-US" b="1" i="1" dirty="0" smtClean="0">
                <a:solidFill>
                  <a:schemeClr val="accent2"/>
                </a:solidFill>
              </a:rPr>
              <a:t>(Ray St</a:t>
            </a:r>
            <a:r>
              <a:rPr lang="en-US" b="1" dirty="0" smtClean="0">
                <a:solidFill>
                  <a:schemeClr val="accent2"/>
                </a:solidFill>
              </a:rPr>
              <a:t>e</a:t>
            </a:r>
            <a:r>
              <a:rPr lang="en-US" b="1" i="1" dirty="0" smtClean="0">
                <a:solidFill>
                  <a:schemeClr val="accent2"/>
                </a:solidFill>
              </a:rPr>
              <a:t>dman, </a:t>
            </a:r>
            <a:r>
              <a:rPr lang="en-US" b="1" dirty="0" smtClean="0">
                <a:solidFill>
                  <a:schemeClr val="accent2"/>
                </a:solidFill>
              </a:rPr>
              <a:t>“What Is Headship?”</a:t>
            </a:r>
            <a:r>
              <a:rPr lang="en-US" b="1" i="1" dirty="0" smtClean="0">
                <a:solidFill>
                  <a:schemeClr val="accent2"/>
                </a:solidFill>
              </a:rPr>
              <a:t>)</a:t>
            </a:r>
            <a:endParaRPr lang="en-US" b="1" dirty="0" smtClean="0">
              <a:solidFill>
                <a:schemeClr val="accent2"/>
              </a:solidFill>
            </a:endParaRPr>
          </a:p>
          <a:p>
            <a:pPr algn="just"/>
            <a:endParaRPr lang="en-US" b="1" dirty="0" smtClean="0">
              <a:solidFill>
                <a:schemeClr val="tx1"/>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0" y="685800"/>
            <a:ext cx="4953000" cy="2278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5163632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69976"/>
            <a:ext cx="8915400" cy="877824"/>
          </a:xfrm>
        </p:spPr>
        <p:txBody>
          <a:bodyPr>
            <a:normAutofit fontScale="90000"/>
          </a:bodyPr>
          <a:lstStyle/>
          <a:p>
            <a:r>
              <a:rPr lang="en-US" dirty="0" smtClean="0"/>
              <a:t>Respecting The Principle of Headship</a:t>
            </a:r>
            <a:endParaRPr lang="en-US" dirty="0"/>
          </a:p>
        </p:txBody>
      </p:sp>
      <p:sp>
        <p:nvSpPr>
          <p:cNvPr id="3" name="Subtitle 2"/>
          <p:cNvSpPr>
            <a:spLocks noGrp="1"/>
          </p:cNvSpPr>
          <p:nvPr>
            <p:ph type="subTitle" idx="1"/>
          </p:nvPr>
        </p:nvSpPr>
        <p:spPr>
          <a:xfrm>
            <a:off x="914400" y="4267200"/>
            <a:ext cx="8001000" cy="2286000"/>
          </a:xfrm>
        </p:spPr>
        <p:txBody>
          <a:bodyPr>
            <a:normAutofit/>
          </a:bodyPr>
          <a:lstStyle/>
          <a:p>
            <a:pPr algn="just"/>
            <a:r>
              <a:rPr lang="en-US" sz="1700" b="1" baseline="30000" dirty="0"/>
              <a:t>7</a:t>
            </a:r>
            <a:r>
              <a:rPr lang="en-US" sz="1700" b="1" baseline="30000" dirty="0">
                <a:solidFill>
                  <a:schemeClr val="tx1"/>
                </a:solidFill>
              </a:rPr>
              <a:t> </a:t>
            </a:r>
            <a:r>
              <a:rPr lang="en-US" sz="1700" b="1" dirty="0">
                <a:solidFill>
                  <a:schemeClr val="tx1"/>
                </a:solidFill>
              </a:rPr>
              <a:t>A man ought not to cover his head, since he is the image and glory of God; but woman is the glory of man. </a:t>
            </a:r>
            <a:r>
              <a:rPr lang="en-US" sz="1700" b="1" baseline="30000" dirty="0">
                <a:solidFill>
                  <a:schemeClr val="tx1"/>
                </a:solidFill>
              </a:rPr>
              <a:t>8 </a:t>
            </a:r>
            <a:r>
              <a:rPr lang="en-US" sz="1700" b="1" dirty="0">
                <a:solidFill>
                  <a:schemeClr val="tx1"/>
                </a:solidFill>
              </a:rPr>
              <a:t>For man did not come from woman, but woman from man; </a:t>
            </a:r>
            <a:r>
              <a:rPr lang="en-US" sz="1700" b="1" baseline="30000" dirty="0">
                <a:solidFill>
                  <a:schemeClr val="tx1"/>
                </a:solidFill>
              </a:rPr>
              <a:t>9 </a:t>
            </a:r>
            <a:r>
              <a:rPr lang="en-US" sz="1700" b="1" dirty="0">
                <a:solidFill>
                  <a:schemeClr val="tx1"/>
                </a:solidFill>
              </a:rPr>
              <a:t>neither was man created for woman, but woman for man. </a:t>
            </a:r>
            <a:r>
              <a:rPr lang="en-US" sz="1700" b="1" baseline="30000" dirty="0">
                <a:solidFill>
                  <a:schemeClr val="tx1"/>
                </a:solidFill>
              </a:rPr>
              <a:t>10 </a:t>
            </a:r>
            <a:r>
              <a:rPr lang="en-US" sz="1700" b="1" dirty="0">
                <a:solidFill>
                  <a:schemeClr val="tx1"/>
                </a:solidFill>
              </a:rPr>
              <a:t>It is for this reason that a woman ought to have authority over her own head, because of the angels. </a:t>
            </a:r>
            <a:r>
              <a:rPr lang="en-US" sz="1700" b="1" baseline="30000" dirty="0">
                <a:solidFill>
                  <a:schemeClr val="tx1"/>
                </a:solidFill>
              </a:rPr>
              <a:t>11 </a:t>
            </a:r>
            <a:r>
              <a:rPr lang="en-US" sz="1700" b="1" dirty="0">
                <a:solidFill>
                  <a:schemeClr val="tx1"/>
                </a:solidFill>
              </a:rPr>
              <a:t>Nevertheless, in the Lord woman is not independent of man, nor is man independent of woman. </a:t>
            </a:r>
            <a:r>
              <a:rPr lang="en-US" sz="1700" b="1" baseline="30000" dirty="0">
                <a:solidFill>
                  <a:schemeClr val="tx1"/>
                </a:solidFill>
              </a:rPr>
              <a:t>12 </a:t>
            </a:r>
            <a:r>
              <a:rPr lang="en-US" sz="1700" b="1" dirty="0">
                <a:solidFill>
                  <a:schemeClr val="tx1"/>
                </a:solidFill>
              </a:rPr>
              <a:t>For as woman came from man, so also man is born of woman. But everything comes from God.	</a:t>
            </a:r>
            <a:r>
              <a:rPr lang="en-US" sz="1600" b="1" dirty="0">
                <a:solidFill>
                  <a:schemeClr val="tx1"/>
                </a:solidFill>
              </a:rPr>
              <a:t>	    </a:t>
            </a:r>
            <a:r>
              <a:rPr lang="en-US" sz="1600" b="1" i="1" dirty="0" smtClean="0">
                <a:solidFill>
                  <a:schemeClr val="tx1"/>
                </a:solidFill>
              </a:rPr>
              <a:t>(</a:t>
            </a:r>
            <a:r>
              <a:rPr lang="en-US" sz="1600" b="1" i="1" dirty="0">
                <a:solidFill>
                  <a:schemeClr val="tx1"/>
                </a:solidFill>
              </a:rPr>
              <a:t>1 Corinthians 11</a:t>
            </a:r>
            <a:r>
              <a:rPr lang="en-US" sz="1600" b="1" i="1" dirty="0">
                <a:solidFill>
                  <a:schemeClr val="accent6"/>
                </a:solidFill>
              </a:rPr>
              <a:t>)</a:t>
            </a:r>
            <a:endParaRPr lang="en-US" sz="1600" dirty="0">
              <a:solidFill>
                <a:schemeClr val="accent6"/>
              </a:solidFill>
            </a:endParaRPr>
          </a:p>
        </p:txBody>
      </p:sp>
      <p:pic>
        <p:nvPicPr>
          <p:cNvPr id="12291" name="Picture 3"/>
          <p:cNvPicPr>
            <a:picLocks noChangeAspect="1" noChangeArrowheads="1"/>
          </p:cNvPicPr>
          <p:nvPr/>
        </p:nvPicPr>
        <p:blipFill>
          <a:blip r:embed="rId2">
            <a:extLst>
              <a:ext uri="{BEBA8EAE-BF5A-486C-A8C5-ECC9F3942E4B}">
                <a14:imgProps xmlns:a14="http://schemas.microsoft.com/office/drawing/2010/main" xmlns="">
                  <a14:imgLayer r:embed="rId3">
                    <a14:imgEffect>
                      <a14:saturation sat="33000"/>
                    </a14:imgEffect>
                  </a14:imgLayer>
                </a14:imgProps>
              </a:ext>
              <a:ext uri="{28A0092B-C50C-407E-A947-70E740481C1C}">
                <a14:useLocalDpi xmlns:a14="http://schemas.microsoft.com/office/drawing/2010/main" xmlns="" val="0"/>
              </a:ext>
            </a:extLst>
          </a:blip>
          <a:srcRect/>
          <a:stretch>
            <a:fillRect/>
          </a:stretch>
        </p:blipFill>
        <p:spPr bwMode="auto">
          <a:xfrm>
            <a:off x="2506979" y="1828800"/>
            <a:ext cx="4732021"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14899601"/>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74776"/>
            <a:ext cx="8915400" cy="877824"/>
          </a:xfrm>
        </p:spPr>
        <p:txBody>
          <a:bodyPr/>
          <a:lstStyle/>
          <a:p>
            <a:r>
              <a:rPr lang="en-US" dirty="0" smtClean="0"/>
              <a:t>The Order of Creation</a:t>
            </a:r>
            <a:endParaRPr lang="en-US" dirty="0"/>
          </a:p>
        </p:txBody>
      </p:sp>
      <p:sp>
        <p:nvSpPr>
          <p:cNvPr id="3" name="Subtitle 2"/>
          <p:cNvSpPr>
            <a:spLocks noGrp="1"/>
          </p:cNvSpPr>
          <p:nvPr>
            <p:ph type="subTitle" idx="1"/>
          </p:nvPr>
        </p:nvSpPr>
        <p:spPr>
          <a:xfrm>
            <a:off x="838200" y="2362200"/>
            <a:ext cx="8001000" cy="3581400"/>
          </a:xfrm>
        </p:spPr>
        <p:txBody>
          <a:bodyPr>
            <a:normAutofit/>
          </a:bodyPr>
          <a:lstStyle/>
          <a:p>
            <a:pPr algn="just"/>
            <a:r>
              <a:rPr lang="en-US" sz="1700" b="1" baseline="30000" dirty="0"/>
              <a:t>7 </a:t>
            </a:r>
            <a:r>
              <a:rPr lang="en-US" sz="1700" b="1" dirty="0">
                <a:solidFill>
                  <a:schemeClr val="tx1"/>
                </a:solidFill>
              </a:rPr>
              <a:t>… he is the image and glory of God; but woman is the glory of man. </a:t>
            </a:r>
            <a:r>
              <a:rPr lang="en-US" sz="1700" b="1" baseline="30000" dirty="0">
                <a:solidFill>
                  <a:schemeClr val="tx1"/>
                </a:solidFill>
              </a:rPr>
              <a:t>8 </a:t>
            </a:r>
            <a:r>
              <a:rPr lang="en-US" sz="1700" b="1" dirty="0">
                <a:solidFill>
                  <a:schemeClr val="tx1"/>
                </a:solidFill>
              </a:rPr>
              <a:t>For man did not come from woman, but woman from man; </a:t>
            </a:r>
            <a:r>
              <a:rPr lang="en-US" sz="1700" b="1" baseline="30000" dirty="0">
                <a:solidFill>
                  <a:schemeClr val="tx1"/>
                </a:solidFill>
              </a:rPr>
              <a:t>9 </a:t>
            </a:r>
            <a:r>
              <a:rPr lang="en-US" sz="1700" b="1" dirty="0">
                <a:solidFill>
                  <a:schemeClr val="tx1"/>
                </a:solidFill>
              </a:rPr>
              <a:t>neither was man created for woman, but woman for man</a:t>
            </a:r>
            <a:r>
              <a:rPr lang="en-US" sz="1700" b="1" dirty="0" smtClean="0">
                <a:solidFill>
                  <a:schemeClr val="tx1"/>
                </a:solidFill>
              </a:rPr>
              <a:t>.</a:t>
            </a:r>
            <a:endParaRPr lang="en-US" sz="1700" b="1" dirty="0">
              <a:solidFill>
                <a:schemeClr val="tx1"/>
              </a:solidFill>
            </a:endParaRPr>
          </a:p>
          <a:p>
            <a:pPr algn="r">
              <a:lnSpc>
                <a:spcPct val="160000"/>
              </a:lnSpc>
              <a:spcBef>
                <a:spcPts val="0"/>
              </a:spcBef>
            </a:pPr>
            <a:r>
              <a:rPr lang="en-US" sz="1600" b="1" i="1" dirty="0" smtClean="0">
                <a:solidFill>
                  <a:schemeClr val="tx1"/>
                </a:solidFill>
              </a:rPr>
              <a:t>(1 Corinthians 11)</a:t>
            </a:r>
            <a:endParaRPr lang="en-US" sz="1600" dirty="0">
              <a:solidFill>
                <a:schemeClr val="tx1"/>
              </a:solidFill>
            </a:endParaRPr>
          </a:p>
          <a:p>
            <a:pPr algn="just"/>
            <a:r>
              <a:rPr lang="en-US" sz="1700" b="1" dirty="0">
                <a:solidFill>
                  <a:schemeClr val="tx1"/>
                </a:solidFill>
              </a:rPr>
              <a:t>… when man was created, he was made to reflect the nature of God, and, in that, God takes great delight. He delights in mankind and this is what the male is to represent. That glory of God is to be publicly and openly manifested and that is why the man must not wear a veil. He is not to cover God's creative glory. He is to be unveiled so that the glory of God in creation should be visibly manifest to everyone.</a:t>
            </a:r>
          </a:p>
          <a:p>
            <a:pPr algn="r">
              <a:spcBef>
                <a:spcPts val="0"/>
              </a:spcBef>
            </a:pPr>
            <a:r>
              <a:rPr lang="en-US" sz="1600" b="1" i="1" dirty="0">
                <a:solidFill>
                  <a:schemeClr val="accent2"/>
                </a:solidFill>
              </a:rPr>
              <a:t>(Ray Stedman, </a:t>
            </a:r>
            <a:r>
              <a:rPr lang="en-US" sz="1600" b="1" dirty="0">
                <a:solidFill>
                  <a:schemeClr val="accent2"/>
                </a:solidFill>
              </a:rPr>
              <a:t>“What Is Headship?”</a:t>
            </a:r>
            <a:r>
              <a:rPr lang="en-US" sz="1600" b="1" i="1" dirty="0">
                <a:solidFill>
                  <a:schemeClr val="accent2"/>
                </a:solidFill>
              </a:rPr>
              <a:t>)</a:t>
            </a:r>
            <a:endParaRPr lang="en-US" sz="1600" b="1" dirty="0">
              <a:solidFill>
                <a:schemeClr val="accent2"/>
              </a:solidFill>
            </a:endParaRPr>
          </a:p>
          <a:p>
            <a:endParaRPr lang="en-US" dirty="0"/>
          </a:p>
        </p:txBody>
      </p:sp>
    </p:spTree>
    <p:extLst>
      <p:ext uri="{BB962C8B-B14F-4D97-AF65-F5344CB8AC3E}">
        <p14:creationId xmlns:p14="http://schemas.microsoft.com/office/powerpoint/2010/main" xmlns="" val="1935486645"/>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877824"/>
          </a:xfrm>
        </p:spPr>
        <p:txBody>
          <a:bodyPr/>
          <a:lstStyle/>
          <a:p>
            <a:r>
              <a:rPr lang="en-US" dirty="0" smtClean="0"/>
              <a:t>The Order of Creation</a:t>
            </a:r>
            <a:endParaRPr lang="en-US" dirty="0"/>
          </a:p>
        </p:txBody>
      </p:sp>
      <p:sp>
        <p:nvSpPr>
          <p:cNvPr id="3" name="Subtitle 2"/>
          <p:cNvSpPr>
            <a:spLocks noGrp="1"/>
          </p:cNvSpPr>
          <p:nvPr>
            <p:ph type="subTitle" idx="1"/>
          </p:nvPr>
        </p:nvSpPr>
        <p:spPr>
          <a:xfrm>
            <a:off x="914400" y="1905000"/>
            <a:ext cx="8001000" cy="4495800"/>
          </a:xfrm>
        </p:spPr>
        <p:txBody>
          <a:bodyPr>
            <a:normAutofit/>
          </a:bodyPr>
          <a:lstStyle/>
          <a:p>
            <a:pPr algn="just"/>
            <a:r>
              <a:rPr lang="en-US" sz="1700" b="1" i="1" dirty="0">
                <a:solidFill>
                  <a:schemeClr val="tx1"/>
                </a:solidFill>
              </a:rPr>
              <a:t>But the woman is the glory of the man</a:t>
            </a:r>
            <a:r>
              <a:rPr lang="en-US" sz="1700" b="1" dirty="0">
                <a:solidFill>
                  <a:schemeClr val="tx1"/>
                </a:solidFill>
              </a:rPr>
              <a:t>, created for the </a:t>
            </a:r>
            <a:r>
              <a:rPr lang="en-US" sz="1700" b="1" dirty="0" err="1">
                <a:solidFill>
                  <a:schemeClr val="tx1"/>
                </a:solidFill>
              </a:rPr>
              <a:t>honour</a:t>
            </a:r>
            <a:r>
              <a:rPr lang="en-US" sz="1700" b="1" dirty="0">
                <a:solidFill>
                  <a:schemeClr val="tx1"/>
                </a:solidFill>
              </a:rPr>
              <a:t> of the man, and for his help and assistance, and originally made out of man, so as man may glory of her, as Adam did of Eve.             </a:t>
            </a:r>
            <a:r>
              <a:rPr lang="en-US" b="1" dirty="0">
                <a:solidFill>
                  <a:schemeClr val="tx1"/>
                </a:solidFill>
              </a:rPr>
              <a:t> </a:t>
            </a:r>
          </a:p>
          <a:p>
            <a:pPr algn="just"/>
            <a:r>
              <a:rPr lang="en-US" sz="1700" b="1" dirty="0">
                <a:solidFill>
                  <a:schemeClr val="tx1"/>
                </a:solidFill>
              </a:rPr>
              <a:t>Adam was not created for Eve, but Eve was created for Adam – and this principle applies to every “Adam” and every “Eve” through history. Genesis 2:18 declares God’s intention in creating Eve: </a:t>
            </a:r>
            <a:r>
              <a:rPr lang="en-US" sz="1700" b="1" i="1" dirty="0">
                <a:solidFill>
                  <a:schemeClr val="tx1"/>
                </a:solidFill>
              </a:rPr>
              <a:t>I will make him a helper comparable to him</a:t>
            </a:r>
            <a:r>
              <a:rPr lang="en-US" sz="1700" b="1" dirty="0">
                <a:solidFill>
                  <a:schemeClr val="tx1"/>
                </a:solidFill>
              </a:rPr>
              <a:t>. Eve was created to be a helper to Adam, meaning that Adam was “head” over Eve, and she was called to share and help </a:t>
            </a:r>
            <a:r>
              <a:rPr lang="en-US" sz="1700" b="1" i="1" dirty="0">
                <a:solidFill>
                  <a:schemeClr val="tx1"/>
                </a:solidFill>
              </a:rPr>
              <a:t>his</a:t>
            </a:r>
            <a:r>
              <a:rPr lang="en-US" sz="1700" b="1" dirty="0">
                <a:solidFill>
                  <a:schemeClr val="tx1"/>
                </a:solidFill>
              </a:rPr>
              <a:t> vision and agenda. Genesis 2:22 says, </a:t>
            </a:r>
            <a:r>
              <a:rPr lang="en-US" sz="1700" b="1" i="1" dirty="0">
                <a:solidFill>
                  <a:schemeClr val="tx1"/>
                </a:solidFill>
              </a:rPr>
              <a:t>He brought her to the man</a:t>
            </a:r>
            <a:r>
              <a:rPr lang="en-US" sz="1700" b="1" dirty="0">
                <a:solidFill>
                  <a:schemeClr val="tx1"/>
                </a:solidFill>
              </a:rPr>
              <a:t>. Adam was not brought to Eve, but Eve was brought to Adam – her head. It is an idea offensive to the spirit of our age, but the Bible in this passage clearly teaches that (in the church and in the home) man was not made for the benefit of woman, but woman for the benefit of man</a:t>
            </a:r>
            <a:r>
              <a:rPr lang="en-US" sz="1700" b="1" dirty="0" smtClean="0">
                <a:solidFill>
                  <a:schemeClr val="tx1"/>
                </a:solidFill>
              </a:rPr>
              <a:t>.</a:t>
            </a:r>
            <a:endParaRPr lang="en-US" sz="1700" b="1" dirty="0">
              <a:solidFill>
                <a:schemeClr val="tx1"/>
              </a:solidFill>
            </a:endParaRPr>
          </a:p>
          <a:p>
            <a:pPr algn="r">
              <a:spcBef>
                <a:spcPts val="0"/>
              </a:spcBef>
            </a:pPr>
            <a:r>
              <a:rPr lang="en-US" sz="1600" b="1" i="1" dirty="0" smtClean="0">
                <a:solidFill>
                  <a:schemeClr val="accent2"/>
                </a:solidFill>
              </a:rPr>
              <a:t>(</a:t>
            </a:r>
            <a:r>
              <a:rPr lang="en-US" sz="1600" b="1" i="1" dirty="0">
                <a:solidFill>
                  <a:schemeClr val="accent2"/>
                </a:solidFill>
              </a:rPr>
              <a:t>David </a:t>
            </a:r>
            <a:r>
              <a:rPr lang="en-US" sz="1600" b="1" i="1" dirty="0" err="1">
                <a:solidFill>
                  <a:schemeClr val="accent2"/>
                </a:solidFill>
              </a:rPr>
              <a:t>Guzik</a:t>
            </a:r>
            <a:r>
              <a:rPr lang="en-US" sz="1600" b="1" i="1" dirty="0">
                <a:solidFill>
                  <a:schemeClr val="accent2"/>
                </a:solidFill>
              </a:rPr>
              <a:t>, </a:t>
            </a:r>
            <a:r>
              <a:rPr lang="en-US" sz="1600" b="1" dirty="0">
                <a:solidFill>
                  <a:schemeClr val="accent2"/>
                </a:solidFill>
              </a:rPr>
              <a:t>“Concerning Women &amp; The Lord’s Supper</a:t>
            </a:r>
            <a:r>
              <a:rPr lang="en-US" sz="1600" b="1" dirty="0" smtClean="0">
                <a:solidFill>
                  <a:schemeClr val="accent2"/>
                </a:solidFill>
              </a:rPr>
              <a:t>”</a:t>
            </a:r>
            <a:r>
              <a:rPr lang="en-US" sz="1600" b="1" i="1" dirty="0" smtClean="0">
                <a:solidFill>
                  <a:schemeClr val="accent2"/>
                </a:solidFill>
              </a:rPr>
              <a:t>)</a:t>
            </a:r>
            <a:endParaRPr lang="en-US" sz="1600" b="1" dirty="0">
              <a:solidFill>
                <a:schemeClr val="accent2"/>
              </a:solidFill>
            </a:endParaRPr>
          </a:p>
        </p:txBody>
      </p:sp>
    </p:spTree>
    <p:extLst>
      <p:ext uri="{BB962C8B-B14F-4D97-AF65-F5344CB8AC3E}">
        <p14:creationId xmlns:p14="http://schemas.microsoft.com/office/powerpoint/2010/main" xmlns="" val="52528560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17576"/>
            <a:ext cx="8915400" cy="877824"/>
          </a:xfrm>
        </p:spPr>
        <p:txBody>
          <a:bodyPr/>
          <a:lstStyle/>
          <a:p>
            <a:r>
              <a:rPr lang="en-US" dirty="0" smtClean="0"/>
              <a:t>1 Corinthians 11</a:t>
            </a:r>
            <a:endParaRPr lang="en-US" dirty="0"/>
          </a:p>
        </p:txBody>
      </p:sp>
      <p:sp>
        <p:nvSpPr>
          <p:cNvPr id="3" name="Subtitle 2"/>
          <p:cNvSpPr>
            <a:spLocks noGrp="1"/>
          </p:cNvSpPr>
          <p:nvPr>
            <p:ph type="subTitle" idx="1"/>
          </p:nvPr>
        </p:nvSpPr>
        <p:spPr>
          <a:xfrm>
            <a:off x="914400" y="1447800"/>
            <a:ext cx="8001000" cy="5105400"/>
          </a:xfrm>
        </p:spPr>
        <p:txBody>
          <a:bodyPr>
            <a:normAutofit lnSpcReduction="10000"/>
          </a:bodyPr>
          <a:lstStyle/>
          <a:p>
            <a:pPr algn="just">
              <a:lnSpc>
                <a:spcPct val="124000"/>
              </a:lnSpc>
              <a:spcBef>
                <a:spcPts val="0"/>
              </a:spcBef>
            </a:pPr>
            <a:r>
              <a:rPr lang="en-US" b="1" baseline="30000" dirty="0"/>
              <a:t>2</a:t>
            </a:r>
            <a:r>
              <a:rPr lang="en-US" b="1" baseline="30000" dirty="0">
                <a:solidFill>
                  <a:schemeClr val="tx1"/>
                </a:solidFill>
              </a:rPr>
              <a:t> </a:t>
            </a:r>
            <a:r>
              <a:rPr lang="en-US" b="1" dirty="0">
                <a:solidFill>
                  <a:schemeClr val="tx1"/>
                </a:solidFill>
              </a:rPr>
              <a:t>I praise you for remembering me in everything and for holding to the traditions just as I passed them on to you. </a:t>
            </a:r>
            <a:r>
              <a:rPr lang="en-US" b="1" baseline="30000" dirty="0">
                <a:solidFill>
                  <a:schemeClr val="tx1"/>
                </a:solidFill>
              </a:rPr>
              <a:t>3 </a:t>
            </a:r>
            <a:r>
              <a:rPr lang="en-US" b="1" dirty="0">
                <a:solidFill>
                  <a:schemeClr val="tx1"/>
                </a:solidFill>
              </a:rPr>
              <a:t>But I want you to </a:t>
            </a:r>
            <a:r>
              <a:rPr lang="en-US" b="1" dirty="0" err="1">
                <a:solidFill>
                  <a:schemeClr val="tx1"/>
                </a:solidFill>
              </a:rPr>
              <a:t>realise</a:t>
            </a:r>
            <a:r>
              <a:rPr lang="en-US" b="1" dirty="0">
                <a:solidFill>
                  <a:schemeClr val="tx1"/>
                </a:solidFill>
              </a:rPr>
              <a:t> that the head of every man </a:t>
            </a:r>
            <a:r>
              <a:rPr lang="en-US" b="1" dirty="0" smtClean="0">
                <a:solidFill>
                  <a:schemeClr val="tx1"/>
                </a:solidFill>
              </a:rPr>
              <a:t>is Christ, and the head of the woman is man, and the head of Christ is God. </a:t>
            </a:r>
            <a:r>
              <a:rPr lang="en-US" b="1" baseline="30000" dirty="0" smtClean="0">
                <a:solidFill>
                  <a:schemeClr val="tx1"/>
                </a:solidFill>
              </a:rPr>
              <a:t>4 </a:t>
            </a:r>
            <a:r>
              <a:rPr lang="en-US" b="1" dirty="0" smtClean="0">
                <a:solidFill>
                  <a:schemeClr val="tx1"/>
                </a:solidFill>
              </a:rPr>
              <a:t>Every man who prays or prophesies with his head covered </a:t>
            </a:r>
            <a:r>
              <a:rPr lang="en-US" b="1" dirty="0" err="1" smtClean="0">
                <a:solidFill>
                  <a:schemeClr val="tx1"/>
                </a:solidFill>
              </a:rPr>
              <a:t>dishonours</a:t>
            </a:r>
            <a:r>
              <a:rPr lang="en-US" b="1" dirty="0" smtClean="0">
                <a:solidFill>
                  <a:schemeClr val="tx1"/>
                </a:solidFill>
              </a:rPr>
              <a:t> his head. </a:t>
            </a:r>
            <a:r>
              <a:rPr lang="en-US" b="1" baseline="30000" dirty="0" smtClean="0">
                <a:solidFill>
                  <a:schemeClr val="tx1"/>
                </a:solidFill>
              </a:rPr>
              <a:t>5 </a:t>
            </a:r>
            <a:r>
              <a:rPr lang="en-US" b="1" dirty="0" smtClean="0">
                <a:solidFill>
                  <a:schemeClr val="tx1"/>
                </a:solidFill>
              </a:rPr>
              <a:t>But every woman who prays or prophesies with her head uncovered </a:t>
            </a:r>
            <a:r>
              <a:rPr lang="en-US" b="1" dirty="0" err="1" smtClean="0">
                <a:solidFill>
                  <a:schemeClr val="tx1"/>
                </a:solidFill>
              </a:rPr>
              <a:t>dishonours</a:t>
            </a:r>
            <a:r>
              <a:rPr lang="en-US" b="1" dirty="0" smtClean="0">
                <a:solidFill>
                  <a:schemeClr val="tx1"/>
                </a:solidFill>
              </a:rPr>
              <a:t> her head – it is the same as having her head shaved. </a:t>
            </a:r>
            <a:r>
              <a:rPr lang="en-US" b="1" baseline="30000" dirty="0" smtClean="0">
                <a:solidFill>
                  <a:schemeClr val="tx1"/>
                </a:solidFill>
              </a:rPr>
              <a:t>6 </a:t>
            </a:r>
            <a:r>
              <a:rPr lang="en-US" b="1" dirty="0" smtClean="0">
                <a:solidFill>
                  <a:schemeClr val="tx1"/>
                </a:solidFill>
              </a:rPr>
              <a:t>For if a woman does not cover her head, she might as well have her hair cut off; but if it is a disgrace for a woman to have her hair cut off or her head shaved, </a:t>
            </a:r>
            <a:r>
              <a:rPr lang="en-US" b="1" dirty="0">
                <a:solidFill>
                  <a:schemeClr val="tx1"/>
                </a:solidFill>
              </a:rPr>
              <a:t>then she should cover her head</a:t>
            </a:r>
            <a:r>
              <a:rPr lang="en-US" b="1" dirty="0" smtClean="0">
                <a:solidFill>
                  <a:schemeClr val="tx1"/>
                </a:solidFill>
              </a:rPr>
              <a:t>.</a:t>
            </a:r>
          </a:p>
          <a:p>
            <a:pPr algn="just">
              <a:lnSpc>
                <a:spcPct val="124000"/>
              </a:lnSpc>
              <a:spcBef>
                <a:spcPts val="0"/>
              </a:spcBef>
            </a:pPr>
            <a:endParaRPr lang="en-US" sz="600" dirty="0">
              <a:solidFill>
                <a:schemeClr val="tx1"/>
              </a:solidFill>
            </a:endParaRPr>
          </a:p>
          <a:p>
            <a:pPr algn="just">
              <a:lnSpc>
                <a:spcPct val="124000"/>
              </a:lnSpc>
              <a:spcBef>
                <a:spcPts val="0"/>
              </a:spcBef>
            </a:pPr>
            <a:r>
              <a:rPr lang="en-US" b="1" baseline="30000" dirty="0">
                <a:solidFill>
                  <a:schemeClr val="tx1"/>
                </a:solidFill>
              </a:rPr>
              <a:t>7 </a:t>
            </a:r>
            <a:r>
              <a:rPr lang="en-US" b="1" dirty="0">
                <a:solidFill>
                  <a:schemeClr val="tx1"/>
                </a:solidFill>
              </a:rPr>
              <a:t>A man ought not to cover his head, since he is the image and glory of God; but woman is the glory of man. </a:t>
            </a:r>
            <a:r>
              <a:rPr lang="en-US" b="1" baseline="30000" dirty="0">
                <a:solidFill>
                  <a:schemeClr val="tx1"/>
                </a:solidFill>
              </a:rPr>
              <a:t>8 </a:t>
            </a:r>
            <a:r>
              <a:rPr lang="en-US" b="1" dirty="0">
                <a:solidFill>
                  <a:schemeClr val="tx1"/>
                </a:solidFill>
              </a:rPr>
              <a:t>For man did not come from woman, but woman from man; </a:t>
            </a:r>
            <a:r>
              <a:rPr lang="en-US" b="1" baseline="30000" dirty="0">
                <a:solidFill>
                  <a:schemeClr val="tx1"/>
                </a:solidFill>
              </a:rPr>
              <a:t>9 </a:t>
            </a:r>
            <a:r>
              <a:rPr lang="en-US" b="1" dirty="0">
                <a:solidFill>
                  <a:schemeClr val="tx1"/>
                </a:solidFill>
              </a:rPr>
              <a:t>neither was man created for woman, but woman for man. </a:t>
            </a:r>
            <a:endParaRPr lang="en-MY" b="1" dirty="0">
              <a:solidFill>
                <a:schemeClr val="tx1"/>
              </a:solidFill>
            </a:endParaRPr>
          </a:p>
        </p:txBody>
      </p:sp>
    </p:spTree>
    <p:extLst>
      <p:ext uri="{BB962C8B-B14F-4D97-AF65-F5344CB8AC3E}">
        <p14:creationId xmlns:p14="http://schemas.microsoft.com/office/powerpoint/2010/main" xmlns="" val="304628104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5400" cy="914400"/>
          </a:xfrm>
        </p:spPr>
        <p:txBody>
          <a:bodyPr/>
          <a:lstStyle/>
          <a:p>
            <a:r>
              <a:rPr lang="en-US" dirty="0" smtClean="0"/>
              <a:t>Because of The Angels</a:t>
            </a:r>
            <a:endParaRPr lang="en-US" dirty="0"/>
          </a:p>
        </p:txBody>
      </p:sp>
      <p:sp>
        <p:nvSpPr>
          <p:cNvPr id="4" name="Text Placeholder 3"/>
          <p:cNvSpPr>
            <a:spLocks noGrp="1"/>
          </p:cNvSpPr>
          <p:nvPr>
            <p:ph type="body" sz="half" idx="2"/>
          </p:nvPr>
        </p:nvSpPr>
        <p:spPr>
          <a:xfrm>
            <a:off x="4953000" y="2438400"/>
            <a:ext cx="3261360" cy="3200399"/>
          </a:xfrm>
        </p:spPr>
        <p:txBody>
          <a:bodyPr>
            <a:normAutofit/>
          </a:bodyPr>
          <a:lstStyle/>
          <a:p>
            <a:pPr lvl="0" algn="just"/>
            <a:r>
              <a:rPr lang="en-US" sz="1700" b="1" dirty="0">
                <a:solidFill>
                  <a:schemeClr val="tx1"/>
                </a:solidFill>
              </a:rPr>
              <a:t>In a culture where unveiled women were regarded as </a:t>
            </a:r>
            <a:r>
              <a:rPr lang="en-US" sz="1700" b="1" dirty="0" err="1">
                <a:solidFill>
                  <a:schemeClr val="tx1"/>
                </a:solidFill>
              </a:rPr>
              <a:t>idolators</a:t>
            </a:r>
            <a:r>
              <a:rPr lang="en-US" sz="1700" b="1" dirty="0">
                <a:solidFill>
                  <a:schemeClr val="tx1"/>
                </a:solidFill>
              </a:rPr>
              <a:t> and prostitutes, it would be offensive for a woman to openly flaunt custom and deny the principle of headship</a:t>
            </a:r>
            <a:r>
              <a:rPr lang="en-US" sz="1700" b="1" dirty="0" smtClean="0">
                <a:solidFill>
                  <a:schemeClr val="tx1"/>
                </a:solidFill>
              </a:rPr>
              <a:t>. </a:t>
            </a:r>
          </a:p>
          <a:p>
            <a:pPr lvl="0" algn="r">
              <a:spcBef>
                <a:spcPts val="600"/>
              </a:spcBef>
            </a:pPr>
            <a:r>
              <a:rPr lang="en-US" sz="1600" b="1" i="1" dirty="0" smtClean="0">
                <a:solidFill>
                  <a:schemeClr val="accent2"/>
                </a:solidFill>
              </a:rPr>
              <a:t>(Ray Stedman, </a:t>
            </a:r>
            <a:r>
              <a:rPr lang="en-US" sz="1600" b="1" dirty="0" smtClean="0">
                <a:solidFill>
                  <a:schemeClr val="accent2"/>
                </a:solidFill>
              </a:rPr>
              <a:t>“What Is Headship?</a:t>
            </a:r>
            <a:r>
              <a:rPr lang="en-US" sz="1600" b="1" i="1" dirty="0" smtClean="0">
                <a:solidFill>
                  <a:schemeClr val="accent2"/>
                </a:solidFill>
              </a:rPr>
              <a:t>)</a:t>
            </a:r>
            <a:endParaRPr lang="en-US" sz="1600" b="1" dirty="0">
              <a:solidFill>
                <a:schemeClr val="accent2"/>
              </a:solidFill>
            </a:endParaRPr>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2257425"/>
            <a:ext cx="2948940" cy="3686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4565328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5400" cy="914400"/>
          </a:xfrm>
        </p:spPr>
        <p:txBody>
          <a:bodyPr/>
          <a:lstStyle/>
          <a:p>
            <a:r>
              <a:rPr lang="en-US" dirty="0" smtClean="0"/>
              <a:t>Interdependence</a:t>
            </a:r>
            <a:endParaRPr lang="en-US" dirty="0"/>
          </a:p>
        </p:txBody>
      </p:sp>
      <p:sp>
        <p:nvSpPr>
          <p:cNvPr id="4" name="Text Placeholder 3"/>
          <p:cNvSpPr>
            <a:spLocks noGrp="1"/>
          </p:cNvSpPr>
          <p:nvPr>
            <p:ph type="body" sz="half" idx="2"/>
          </p:nvPr>
        </p:nvSpPr>
        <p:spPr>
          <a:xfrm>
            <a:off x="685800" y="2209800"/>
            <a:ext cx="3857512" cy="4038600"/>
          </a:xfrm>
        </p:spPr>
        <p:txBody>
          <a:bodyPr>
            <a:normAutofit fontScale="85000" lnSpcReduction="10000"/>
          </a:bodyPr>
          <a:lstStyle/>
          <a:p>
            <a:pPr algn="r"/>
            <a:r>
              <a:rPr lang="en-US" sz="2000" b="1" dirty="0">
                <a:solidFill>
                  <a:schemeClr val="tx1"/>
                </a:solidFill>
              </a:rPr>
              <a:t>They are equal as persons, distinct as sexes, functioning in a divinely given order which is to be freely accepted by the woman, in order to demonstrate to all the delight of God in his creation and redemption of mankind. If we will carefully think that through we shall find it is a very powerful argument for equality of persons and distinctiveness of roles</a:t>
            </a:r>
            <a:r>
              <a:rPr lang="en-US" sz="2000" b="1" dirty="0" smtClean="0"/>
              <a:t>.</a:t>
            </a:r>
          </a:p>
          <a:p>
            <a:pPr algn="r">
              <a:spcBef>
                <a:spcPts val="0"/>
              </a:spcBef>
            </a:pPr>
            <a:r>
              <a:rPr lang="en-US" sz="1900" b="1" i="1" dirty="0" smtClean="0">
                <a:solidFill>
                  <a:schemeClr val="accent2"/>
                </a:solidFill>
              </a:rPr>
              <a:t>(</a:t>
            </a:r>
            <a:r>
              <a:rPr lang="en-US" sz="1900" b="1" i="1" dirty="0">
                <a:solidFill>
                  <a:schemeClr val="accent2"/>
                </a:solidFill>
              </a:rPr>
              <a:t>Ray Stedman, </a:t>
            </a:r>
            <a:r>
              <a:rPr lang="en-US" sz="1900" b="1" dirty="0">
                <a:solidFill>
                  <a:schemeClr val="accent2"/>
                </a:solidFill>
              </a:rPr>
              <a:t>“What Is Heads</a:t>
            </a:r>
            <a:r>
              <a:rPr lang="en-US" sz="1900" b="1" i="1" dirty="0">
                <a:solidFill>
                  <a:schemeClr val="accent2"/>
                </a:solidFill>
              </a:rPr>
              <a:t>hip?”)</a:t>
            </a:r>
            <a:endParaRPr lang="en-US" sz="1900" b="1" dirty="0">
              <a:solidFill>
                <a:schemeClr val="accent2"/>
              </a:solidFill>
            </a:endParaRPr>
          </a:p>
          <a:p>
            <a:endParaRPr lang="en-MY" dirty="0">
              <a:solidFill>
                <a:srgbClr val="7E8C4D"/>
              </a:solidFill>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816475" y="2393950"/>
            <a:ext cx="3565525" cy="3565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17127911"/>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5400" cy="914400"/>
          </a:xfrm>
        </p:spPr>
        <p:txBody>
          <a:bodyPr/>
          <a:lstStyle/>
          <a:p>
            <a:r>
              <a:rPr lang="en-US" dirty="0" smtClean="0"/>
              <a:t>Judge For Yourselves</a:t>
            </a:r>
            <a:endParaRPr lang="en-US" dirty="0"/>
          </a:p>
        </p:txBody>
      </p:sp>
      <p:sp>
        <p:nvSpPr>
          <p:cNvPr id="4" name="Text Placeholder 3"/>
          <p:cNvSpPr>
            <a:spLocks noGrp="1"/>
          </p:cNvSpPr>
          <p:nvPr>
            <p:ph type="body" sz="half" idx="2"/>
          </p:nvPr>
        </p:nvSpPr>
        <p:spPr>
          <a:xfrm>
            <a:off x="685800" y="2039112"/>
            <a:ext cx="4038600" cy="4224528"/>
          </a:xfrm>
        </p:spPr>
        <p:txBody>
          <a:bodyPr>
            <a:normAutofit/>
          </a:bodyPr>
          <a:lstStyle/>
          <a:p>
            <a:pPr algn="r"/>
            <a:r>
              <a:rPr lang="en-US" sz="1700" b="1" baseline="30000" dirty="0">
                <a:solidFill>
                  <a:schemeClr val="tx1"/>
                </a:solidFill>
              </a:rPr>
              <a:t>13 </a:t>
            </a:r>
            <a:r>
              <a:rPr lang="en-US" sz="1700" b="1" dirty="0">
                <a:solidFill>
                  <a:schemeClr val="tx1"/>
                </a:solidFill>
              </a:rPr>
              <a:t>Judge for yourselves: is it proper for a woman to pray to God with her head uncovered? </a:t>
            </a:r>
            <a:r>
              <a:rPr lang="en-US" sz="1700" b="1" baseline="30000" dirty="0">
                <a:solidFill>
                  <a:schemeClr val="tx1"/>
                </a:solidFill>
              </a:rPr>
              <a:t>14 </a:t>
            </a:r>
            <a:r>
              <a:rPr lang="en-US" sz="1700" b="1" dirty="0">
                <a:solidFill>
                  <a:schemeClr val="tx1"/>
                </a:solidFill>
              </a:rPr>
              <a:t>Does not the very nature of things teach you that if a man has long hair, it is a disgrace to him, </a:t>
            </a:r>
            <a:r>
              <a:rPr lang="en-US" sz="1700" b="1" baseline="30000" dirty="0">
                <a:solidFill>
                  <a:schemeClr val="tx1"/>
                </a:solidFill>
              </a:rPr>
              <a:t>15 </a:t>
            </a:r>
            <a:r>
              <a:rPr lang="en-US" sz="1700" b="1" dirty="0">
                <a:solidFill>
                  <a:schemeClr val="tx1"/>
                </a:solidFill>
              </a:rPr>
              <a:t>but that if a woman has long hair, it is her glory? For long hair is given to her as a covering. </a:t>
            </a:r>
            <a:r>
              <a:rPr lang="en-US" sz="1700" b="1" baseline="30000" dirty="0">
                <a:solidFill>
                  <a:schemeClr val="tx1"/>
                </a:solidFill>
              </a:rPr>
              <a:t>16 </a:t>
            </a:r>
            <a:r>
              <a:rPr lang="en-US" sz="1700" b="1" dirty="0">
                <a:solidFill>
                  <a:schemeClr val="tx1"/>
                </a:solidFill>
              </a:rPr>
              <a:t>If anyone wants to be contentious about this, we have no other practice – nor do the churches of God</a:t>
            </a:r>
            <a:r>
              <a:rPr lang="en-US" sz="1700" b="1" dirty="0" smtClean="0">
                <a:solidFill>
                  <a:schemeClr val="tx1"/>
                </a:solidFill>
              </a:rPr>
              <a:t>.       </a:t>
            </a:r>
            <a:r>
              <a:rPr lang="en-US" sz="1600" b="1" i="1" dirty="0" smtClean="0">
                <a:solidFill>
                  <a:schemeClr val="tx1"/>
                </a:solidFill>
              </a:rPr>
              <a:t>(1 Corinthians 11)</a:t>
            </a:r>
            <a:r>
              <a:rPr lang="en-US" sz="1700" b="1" dirty="0" smtClean="0">
                <a:solidFill>
                  <a:schemeClr val="tx1"/>
                </a:solidFill>
              </a:rPr>
              <a:t>             </a:t>
            </a:r>
            <a:endParaRPr lang="en-US" dirty="0">
              <a:solidFill>
                <a:schemeClr val="tx1"/>
              </a:solidFill>
            </a:endParaRPr>
          </a:p>
        </p:txBody>
      </p:sp>
      <p:pic>
        <p:nvPicPr>
          <p:cNvPr id="16386" name="Picture 2"/>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t="3972" b="3972"/>
          <a:stretch>
            <a:fillRect/>
          </a:stretch>
        </p:blipFill>
        <p:spPr bwMode="auto">
          <a:xfrm>
            <a:off x="5183187" y="2048256"/>
            <a:ext cx="3427413" cy="4206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1790130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8915400" cy="914400"/>
          </a:xfrm>
        </p:spPr>
        <p:txBody>
          <a:bodyPr>
            <a:normAutofit/>
          </a:bodyPr>
          <a:lstStyle/>
          <a:p>
            <a:r>
              <a:rPr lang="en-US" smtClean="0"/>
              <a:t>Is </a:t>
            </a:r>
            <a:r>
              <a:rPr lang="en-US" smtClean="0"/>
              <a:t>Head </a:t>
            </a:r>
            <a:r>
              <a:rPr lang="en-US" dirty="0" smtClean="0"/>
              <a:t>Covering A Must Today?</a:t>
            </a:r>
            <a:endParaRPr lang="en-US" dirty="0"/>
          </a:p>
        </p:txBody>
      </p:sp>
      <p:sp>
        <p:nvSpPr>
          <p:cNvPr id="3" name="Subtitle 2"/>
          <p:cNvSpPr>
            <a:spLocks noGrp="1"/>
          </p:cNvSpPr>
          <p:nvPr>
            <p:ph type="subTitle" idx="1"/>
          </p:nvPr>
        </p:nvSpPr>
        <p:spPr>
          <a:xfrm>
            <a:off x="914400" y="4343400"/>
            <a:ext cx="8001000" cy="2133600"/>
          </a:xfrm>
        </p:spPr>
        <p:txBody>
          <a:bodyPr>
            <a:normAutofit fontScale="85000" lnSpcReduction="20000"/>
          </a:bodyPr>
          <a:lstStyle/>
          <a:p>
            <a:pPr algn="just"/>
            <a:r>
              <a:rPr lang="en-US" sz="2000" b="1" dirty="0" smtClean="0">
                <a:solidFill>
                  <a:schemeClr val="tx1"/>
                </a:solidFill>
              </a:rPr>
              <a:t>No! Why not? Because head-covering does not mean in our culture what it did then. The absence of it then identified a woman as immoral and disrupted the church. The absence of head-covering does not do either of these things today. In other words, we have to distinguish between what is culturally dated and what is eternally valid. The head covering was culturally dated, but the principle of man’s headship is eternally valid.</a:t>
            </a:r>
          </a:p>
          <a:p>
            <a:pPr algn="r"/>
            <a:r>
              <a:rPr lang="en-US" b="1" i="1" dirty="0" smtClean="0">
                <a:solidFill>
                  <a:schemeClr val="accent2"/>
                </a:solidFill>
              </a:rPr>
              <a:t>(</a:t>
            </a:r>
            <a:r>
              <a:rPr lang="en-US" b="1" i="1" dirty="0" err="1">
                <a:solidFill>
                  <a:schemeClr val="accent2"/>
                </a:solidFill>
              </a:rPr>
              <a:t>Welwyn</a:t>
            </a:r>
            <a:r>
              <a:rPr lang="en-US" b="1" i="1" dirty="0">
                <a:solidFill>
                  <a:schemeClr val="accent2"/>
                </a:solidFill>
              </a:rPr>
              <a:t> Commentary Series – </a:t>
            </a:r>
            <a:r>
              <a:rPr lang="en-US" b="1" i="1" dirty="0" smtClean="0">
                <a:solidFill>
                  <a:schemeClr val="accent2"/>
                </a:solidFill>
              </a:rPr>
              <a:t>Strengthening </a:t>
            </a:r>
            <a:r>
              <a:rPr lang="en-US" b="1" i="1" dirty="0">
                <a:solidFill>
                  <a:schemeClr val="accent2"/>
                </a:solidFill>
              </a:rPr>
              <a:t>Christ’s Church: </a:t>
            </a:r>
            <a:r>
              <a:rPr lang="en-US" b="1" i="1" dirty="0" smtClean="0">
                <a:solidFill>
                  <a:schemeClr val="accent2"/>
                </a:solidFill>
              </a:rPr>
              <a:t>The </a:t>
            </a:r>
            <a:r>
              <a:rPr lang="en-US" b="1" i="1" dirty="0">
                <a:solidFill>
                  <a:schemeClr val="accent2"/>
                </a:solidFill>
              </a:rPr>
              <a:t>Message of 1 Corinthians</a:t>
            </a:r>
            <a:r>
              <a:rPr lang="en-US" b="1" i="1" dirty="0" smtClean="0">
                <a:solidFill>
                  <a:schemeClr val="accent2"/>
                </a:solidFill>
              </a:rPr>
              <a:t>)</a:t>
            </a:r>
            <a:endParaRPr lang="en-US" b="1" dirty="0">
              <a:solidFill>
                <a:schemeClr val="accent2"/>
              </a:solidFill>
            </a:endParaRPr>
          </a:p>
        </p:txBody>
      </p:sp>
      <p:pic>
        <p:nvPicPr>
          <p:cNvPr id="5" name="Picture 3"/>
          <p:cNvPicPr>
            <a:picLocks noGrp="1" noChangeAspect="1" noChangeArrowheads="1"/>
          </p:cNvPicPr>
          <p:nvPr>
            <p:ph type="pic" sz="quarter" idx="13"/>
          </p:nvPr>
        </p:nvPicPr>
        <p:blipFill>
          <a:blip r:embed="rId2">
            <a:extLst>
              <a:ext uri="{28A0092B-C50C-407E-A947-70E740481C1C}">
                <a14:useLocalDpi xmlns:a14="http://schemas.microsoft.com/office/drawing/2010/main" xmlns="" val="0"/>
              </a:ext>
            </a:extLst>
          </a:blip>
          <a:srcRect t="1351" b="1351"/>
          <a:stretch>
            <a:fillRect/>
          </a:stretch>
        </p:blipFill>
        <p:spPr bwMode="auto">
          <a:xfrm>
            <a:off x="2451101" y="1748481"/>
            <a:ext cx="4864099" cy="23663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1742840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Submission &amp; Respect</a:t>
            </a:r>
            <a:endParaRPr lang="en-US" dirty="0"/>
          </a:p>
        </p:txBody>
      </p:sp>
      <p:pic>
        <p:nvPicPr>
          <p:cNvPr id="17410"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val="0"/>
              </a:ext>
            </a:extLst>
          </a:blip>
          <a:srcRect/>
          <a:stretch>
            <a:fillRect/>
          </a:stretch>
        </p:blipFill>
        <p:spPr bwMode="auto">
          <a:xfrm>
            <a:off x="863600" y="2362200"/>
            <a:ext cx="4470400"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4" name="Diagram 3"/>
          <p:cNvGraphicFramePr/>
          <p:nvPr>
            <p:extLst>
              <p:ext uri="{D42A27DB-BD31-4B8C-83A1-F6EECF244321}">
                <p14:modId xmlns:p14="http://schemas.microsoft.com/office/powerpoint/2010/main" xmlns="" val="2327708478"/>
              </p:ext>
            </p:extLst>
          </p:nvPr>
        </p:nvGraphicFramePr>
        <p:xfrm>
          <a:off x="6172200" y="2514600"/>
          <a:ext cx="2209799" cy="2971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82335747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graphicEl>
                                              <a:dgm id="{082E79D4-4D90-EA44-A5D2-F74779DD55A6}"/>
                                            </p:graphicEl>
                                          </p:spTgt>
                                        </p:tgtEl>
                                        <p:attrNameLst>
                                          <p:attrName>style.visibility</p:attrName>
                                        </p:attrNameLst>
                                      </p:cBhvr>
                                      <p:to>
                                        <p:strVal val="visible"/>
                                      </p:to>
                                    </p:set>
                                    <p:anim calcmode="lin" valueType="num">
                                      <p:cBhvr>
                                        <p:cTn id="7" dur="1000" fill="hold"/>
                                        <p:tgtEl>
                                          <p:spTgt spid="4">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4">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4">
                                            <p:graphicEl>
                                              <a:dgm id="{082E79D4-4D90-EA44-A5D2-F74779DD55A6}"/>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graphicEl>
                                              <a:dgm id="{286F9576-0526-5D4A-A025-009F6DA6FE24}"/>
                                            </p:graphicEl>
                                          </p:spTgt>
                                        </p:tgtEl>
                                        <p:attrNameLst>
                                          <p:attrName>style.visibility</p:attrName>
                                        </p:attrNameLst>
                                      </p:cBhvr>
                                      <p:to>
                                        <p:strVal val="visible"/>
                                      </p:to>
                                    </p:set>
                                    <p:anim calcmode="lin" valueType="num">
                                      <p:cBhvr>
                                        <p:cTn id="14" dur="1000" fill="hold"/>
                                        <p:tgtEl>
                                          <p:spTgt spid="4">
                                            <p:graphicEl>
                                              <a:dgm id="{286F9576-0526-5D4A-A025-009F6DA6FE24}"/>
                                            </p:graphicEl>
                                          </p:spTgt>
                                        </p:tgtEl>
                                        <p:attrNameLst>
                                          <p:attrName>ppt_w</p:attrName>
                                        </p:attrNameLst>
                                      </p:cBhvr>
                                      <p:tavLst>
                                        <p:tav tm="0">
                                          <p:val>
                                            <p:strVal val="#ppt_w*0.70"/>
                                          </p:val>
                                        </p:tav>
                                        <p:tav tm="100000">
                                          <p:val>
                                            <p:strVal val="#ppt_w"/>
                                          </p:val>
                                        </p:tav>
                                      </p:tavLst>
                                    </p:anim>
                                    <p:anim calcmode="lin" valueType="num">
                                      <p:cBhvr>
                                        <p:cTn id="15" dur="1000" fill="hold"/>
                                        <p:tgtEl>
                                          <p:spTgt spid="4">
                                            <p:graphicEl>
                                              <a:dgm id="{286F9576-0526-5D4A-A025-009F6DA6FE24}"/>
                                            </p:graphicEl>
                                          </p:spTgt>
                                        </p:tgtEl>
                                        <p:attrNameLst>
                                          <p:attrName>ppt_h</p:attrName>
                                        </p:attrNameLst>
                                      </p:cBhvr>
                                      <p:tavLst>
                                        <p:tav tm="0">
                                          <p:val>
                                            <p:strVal val="#ppt_h"/>
                                          </p:val>
                                        </p:tav>
                                        <p:tav tm="100000">
                                          <p:val>
                                            <p:strVal val="#ppt_h"/>
                                          </p:val>
                                        </p:tav>
                                      </p:tavLst>
                                    </p:anim>
                                    <p:animEffect transition="in" filter="fade">
                                      <p:cBhvr>
                                        <p:cTn id="16" dur="1000"/>
                                        <p:tgtEl>
                                          <p:spTgt spid="4">
                                            <p:graphicEl>
                                              <a:dgm id="{286F9576-0526-5D4A-A025-009F6DA6FE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877824"/>
          </a:xfrm>
        </p:spPr>
        <p:txBody>
          <a:bodyPr/>
          <a:lstStyle/>
          <a:p>
            <a:r>
              <a:rPr lang="en-US" dirty="0" smtClean="0"/>
              <a:t>God-</a:t>
            </a:r>
            <a:r>
              <a:rPr lang="en-US" dirty="0" err="1" smtClean="0"/>
              <a:t>Honouring</a:t>
            </a:r>
            <a:r>
              <a:rPr lang="en-US" dirty="0" smtClean="0"/>
              <a:t> Worship</a:t>
            </a:r>
            <a:endParaRPr lang="en-US" dirty="0"/>
          </a:p>
        </p:txBody>
      </p:sp>
      <p:sp>
        <p:nvSpPr>
          <p:cNvPr id="3" name="Subtitle 2"/>
          <p:cNvSpPr>
            <a:spLocks noGrp="1"/>
          </p:cNvSpPr>
          <p:nvPr>
            <p:ph type="subTitle" idx="1"/>
          </p:nvPr>
        </p:nvSpPr>
        <p:spPr>
          <a:xfrm>
            <a:off x="914400" y="5257801"/>
            <a:ext cx="8001000" cy="1066799"/>
          </a:xfrm>
        </p:spPr>
        <p:txBody>
          <a:bodyPr/>
          <a:lstStyle/>
          <a:p>
            <a:pPr algn="just"/>
            <a:r>
              <a:rPr lang="en-US" b="1" baseline="30000" dirty="0">
                <a:solidFill>
                  <a:schemeClr val="tx1"/>
                </a:solidFill>
              </a:rPr>
              <a:t>1 </a:t>
            </a:r>
            <a:r>
              <a:rPr lang="en-US" b="1" dirty="0">
                <a:solidFill>
                  <a:schemeClr val="tx1"/>
                </a:solidFill>
              </a:rPr>
              <a:t>Guard your steps when you go to the house of God. Go near to listen rather than to offer the sacrifice of fools, who do not know that they do wrong. 	</a:t>
            </a:r>
            <a:r>
              <a:rPr lang="en-US" b="1" dirty="0"/>
              <a:t>			</a:t>
            </a:r>
            <a:r>
              <a:rPr lang="en-US" b="1" dirty="0" smtClean="0">
                <a:solidFill>
                  <a:schemeClr val="tx1"/>
                </a:solidFill>
              </a:rPr>
              <a:t>   </a:t>
            </a:r>
            <a:r>
              <a:rPr lang="en-US" b="1" i="1" dirty="0" smtClean="0">
                <a:solidFill>
                  <a:schemeClr val="tx1"/>
                </a:solidFill>
              </a:rPr>
              <a:t>(</a:t>
            </a:r>
            <a:r>
              <a:rPr lang="en-US" b="1" i="1" dirty="0">
                <a:solidFill>
                  <a:schemeClr val="tx1"/>
                </a:solidFill>
              </a:rPr>
              <a:t>Ecclesiastes </a:t>
            </a:r>
            <a:r>
              <a:rPr lang="en-US" b="1" i="1" dirty="0" smtClean="0">
                <a:solidFill>
                  <a:schemeClr val="tx1"/>
                </a:solidFill>
              </a:rPr>
              <a:t>5)</a:t>
            </a:r>
            <a:endParaRPr lang="en-US" b="1" dirty="0">
              <a:solidFill>
                <a:schemeClr val="tx1"/>
              </a:solidFill>
            </a:endParaRPr>
          </a:p>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63543" y="1828800"/>
            <a:ext cx="5985057"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5836574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69976"/>
            <a:ext cx="8915400" cy="877824"/>
          </a:xfrm>
        </p:spPr>
        <p:txBody>
          <a:bodyPr/>
          <a:lstStyle/>
          <a:p>
            <a:r>
              <a:rPr lang="en-US" dirty="0" smtClean="0"/>
              <a:t>1 Corinthians 11</a:t>
            </a:r>
            <a:endParaRPr lang="en-US" dirty="0"/>
          </a:p>
        </p:txBody>
      </p:sp>
      <p:sp>
        <p:nvSpPr>
          <p:cNvPr id="3" name="Subtitle 2"/>
          <p:cNvSpPr>
            <a:spLocks noGrp="1"/>
          </p:cNvSpPr>
          <p:nvPr>
            <p:ph type="subTitle" idx="1"/>
          </p:nvPr>
        </p:nvSpPr>
        <p:spPr>
          <a:xfrm>
            <a:off x="571472" y="2000240"/>
            <a:ext cx="8001000" cy="4038600"/>
          </a:xfrm>
        </p:spPr>
        <p:txBody>
          <a:bodyPr>
            <a:normAutofit/>
          </a:bodyPr>
          <a:lstStyle/>
          <a:p>
            <a:pPr algn="just">
              <a:lnSpc>
                <a:spcPct val="124000"/>
              </a:lnSpc>
              <a:spcBef>
                <a:spcPts val="0"/>
              </a:spcBef>
            </a:pPr>
            <a:r>
              <a:rPr lang="en-US" b="1" baseline="30000" dirty="0" smtClean="0">
                <a:solidFill>
                  <a:schemeClr val="tx1"/>
                </a:solidFill>
              </a:rPr>
              <a:t>10</a:t>
            </a:r>
            <a:r>
              <a:rPr lang="en-US" b="1" baseline="30000" dirty="0">
                <a:solidFill>
                  <a:schemeClr val="tx1"/>
                </a:solidFill>
              </a:rPr>
              <a:t> </a:t>
            </a:r>
            <a:r>
              <a:rPr lang="en-US" b="1" dirty="0">
                <a:solidFill>
                  <a:schemeClr val="tx1"/>
                </a:solidFill>
              </a:rPr>
              <a:t>It is for this reason that a woman ought to have authority over her own head, because of the angels. </a:t>
            </a:r>
            <a:r>
              <a:rPr lang="en-US" b="1" baseline="30000" dirty="0">
                <a:solidFill>
                  <a:schemeClr val="tx1"/>
                </a:solidFill>
              </a:rPr>
              <a:t>11 </a:t>
            </a:r>
            <a:r>
              <a:rPr lang="en-US" b="1" dirty="0">
                <a:solidFill>
                  <a:schemeClr val="tx1"/>
                </a:solidFill>
              </a:rPr>
              <a:t>Nevertheless, in the Lord woman is not independent of man, nor is man independent of woman. </a:t>
            </a:r>
            <a:r>
              <a:rPr lang="en-US" b="1" baseline="30000" dirty="0">
                <a:solidFill>
                  <a:schemeClr val="tx1"/>
                </a:solidFill>
              </a:rPr>
              <a:t>12 </a:t>
            </a:r>
            <a:r>
              <a:rPr lang="en-US" b="1" dirty="0">
                <a:solidFill>
                  <a:schemeClr val="tx1"/>
                </a:solidFill>
              </a:rPr>
              <a:t>For as woman came from man, so also man is born of woman. But everything comes from God</a:t>
            </a:r>
            <a:r>
              <a:rPr lang="en-US" b="1" dirty="0" smtClean="0">
                <a:solidFill>
                  <a:schemeClr val="tx1"/>
                </a:solidFill>
              </a:rPr>
              <a:t>.</a:t>
            </a:r>
          </a:p>
          <a:p>
            <a:pPr algn="just">
              <a:lnSpc>
                <a:spcPct val="124000"/>
              </a:lnSpc>
              <a:spcBef>
                <a:spcPts val="0"/>
              </a:spcBef>
            </a:pPr>
            <a:endParaRPr lang="en-US" sz="600" dirty="0">
              <a:solidFill>
                <a:schemeClr val="tx1"/>
              </a:solidFill>
            </a:endParaRPr>
          </a:p>
          <a:p>
            <a:pPr algn="just">
              <a:lnSpc>
                <a:spcPct val="124000"/>
              </a:lnSpc>
              <a:spcBef>
                <a:spcPts val="0"/>
              </a:spcBef>
            </a:pPr>
            <a:r>
              <a:rPr lang="en-US" b="1" baseline="30000" dirty="0" smtClean="0">
                <a:solidFill>
                  <a:schemeClr val="tx1"/>
                </a:solidFill>
              </a:rPr>
              <a:t>13 </a:t>
            </a:r>
            <a:r>
              <a:rPr lang="en-US" b="1" dirty="0" smtClean="0">
                <a:solidFill>
                  <a:schemeClr val="tx1"/>
                </a:solidFill>
              </a:rPr>
              <a:t>Judge for yourselves: is it proper for a woman to pray to God with her head uncovered? </a:t>
            </a:r>
            <a:r>
              <a:rPr lang="en-US" b="1" baseline="30000" dirty="0" smtClean="0">
                <a:solidFill>
                  <a:schemeClr val="tx1"/>
                </a:solidFill>
              </a:rPr>
              <a:t>14 </a:t>
            </a:r>
            <a:r>
              <a:rPr lang="en-US" b="1" dirty="0" smtClean="0">
                <a:solidFill>
                  <a:schemeClr val="tx1"/>
                </a:solidFill>
              </a:rPr>
              <a:t>Does not the very nature of things teach you that if a man has long hair, it is a disgrace to him, </a:t>
            </a:r>
            <a:r>
              <a:rPr lang="en-US" b="1" baseline="30000" dirty="0" smtClean="0">
                <a:solidFill>
                  <a:schemeClr val="tx1"/>
                </a:solidFill>
              </a:rPr>
              <a:t>15 </a:t>
            </a:r>
            <a:r>
              <a:rPr lang="en-US" b="1" dirty="0" smtClean="0">
                <a:solidFill>
                  <a:schemeClr val="tx1"/>
                </a:solidFill>
              </a:rPr>
              <a:t>but that if a woman has long hair, it is her glory? For long hair is given to her as a covering. </a:t>
            </a:r>
            <a:r>
              <a:rPr lang="en-US" b="1" baseline="30000" dirty="0" smtClean="0">
                <a:solidFill>
                  <a:schemeClr val="tx1"/>
                </a:solidFill>
              </a:rPr>
              <a:t>16 </a:t>
            </a:r>
            <a:r>
              <a:rPr lang="en-US" b="1" dirty="0" smtClean="0">
                <a:solidFill>
                  <a:schemeClr val="tx1"/>
                </a:solidFill>
              </a:rPr>
              <a:t>If anyone wants to be contentious about this, we have no other practice – nor do the churches of God.</a:t>
            </a:r>
            <a:endParaRPr lang="en-MY" b="1" dirty="0">
              <a:solidFill>
                <a:schemeClr val="tx1"/>
              </a:solidFill>
            </a:endParaRPr>
          </a:p>
        </p:txBody>
      </p:sp>
    </p:spTree>
    <p:extLst>
      <p:ext uri="{BB962C8B-B14F-4D97-AF65-F5344CB8AC3E}">
        <p14:creationId xmlns:p14="http://schemas.microsoft.com/office/powerpoint/2010/main" xmlns="" val="1911530010"/>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Public Worship</a:t>
            </a:r>
            <a:endParaRPr lang="en-US" dirty="0"/>
          </a:p>
        </p:txBody>
      </p:sp>
      <p:graphicFrame>
        <p:nvGraphicFramePr>
          <p:cNvPr id="3" name="Diagram 2"/>
          <p:cNvGraphicFramePr/>
          <p:nvPr>
            <p:extLst>
              <p:ext uri="{D42A27DB-BD31-4B8C-83A1-F6EECF244321}">
                <p14:modId xmlns:p14="http://schemas.microsoft.com/office/powerpoint/2010/main" xmlns="" val="966853294"/>
              </p:ext>
            </p:extLst>
          </p:nvPr>
        </p:nvGraphicFramePr>
        <p:xfrm>
          <a:off x="1828800" y="2133600"/>
          <a:ext cx="5867400" cy="383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6682053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5257800"/>
            <a:ext cx="8001000" cy="990599"/>
          </a:xfrm>
        </p:spPr>
        <p:txBody>
          <a:bodyPr>
            <a:normAutofit fontScale="92500"/>
          </a:bodyPr>
          <a:lstStyle/>
          <a:p>
            <a:pPr algn="just"/>
            <a:r>
              <a:rPr lang="en-US" sz="1800" b="1" baseline="30000" dirty="0">
                <a:solidFill>
                  <a:schemeClr val="tx1"/>
                </a:solidFill>
              </a:rPr>
              <a:t>2 </a:t>
            </a:r>
            <a:r>
              <a:rPr lang="en-US" sz="1800" b="1" dirty="0">
                <a:solidFill>
                  <a:schemeClr val="tx1"/>
                </a:solidFill>
              </a:rPr>
              <a:t>I praise you for remembering me in everything and for holding to the traditions just as I passed them on to you. 		</a:t>
            </a:r>
            <a:r>
              <a:rPr lang="en-US" sz="1800" b="1" dirty="0" smtClean="0">
                <a:solidFill>
                  <a:schemeClr val="tx1"/>
                </a:solidFill>
              </a:rPr>
              <a:t> </a:t>
            </a:r>
            <a:r>
              <a:rPr lang="en-US" sz="1800" b="1" i="1" dirty="0">
                <a:solidFill>
                  <a:schemeClr val="tx1"/>
                </a:solidFill>
              </a:rPr>
              <a:t>(1 Corinthians 11)</a:t>
            </a:r>
            <a:endParaRPr lang="en-US" sz="1800" dirty="0">
              <a:solidFill>
                <a:schemeClr val="tx1"/>
              </a:solidFill>
            </a:endParaRPr>
          </a:p>
        </p:txBody>
      </p:sp>
      <p:sp>
        <p:nvSpPr>
          <p:cNvPr id="5" name="AutoShape 2" descr="Image result for tradi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p:cNvPicPr>
            <a:picLocks noGrp="1" noChangeAspect="1" noChangeArrowheads="1"/>
          </p:cNvPicPr>
          <p:nvPr>
            <p:ph type="pic" sz="quarter" idx="13"/>
          </p:nvPr>
        </p:nvPicPr>
        <p:blipFill>
          <a:blip r:embed="rId2">
            <a:extLst>
              <a:ext uri="{28A0092B-C50C-407E-A947-70E740481C1C}">
                <a14:useLocalDpi xmlns:a14="http://schemas.microsoft.com/office/drawing/2010/main" xmlns="" val="0"/>
              </a:ext>
            </a:extLst>
          </a:blip>
          <a:srcRect l="859" r="859"/>
          <a:stretch>
            <a:fillRect/>
          </a:stretch>
        </p:blipFill>
        <p:spPr bwMode="auto">
          <a:xfrm>
            <a:off x="1917700" y="1210114"/>
            <a:ext cx="6007100" cy="3438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5658020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3813" cy="914400"/>
          </a:xfrm>
        </p:spPr>
        <p:txBody>
          <a:bodyPr/>
          <a:lstStyle/>
          <a:p>
            <a:r>
              <a:rPr lang="en-US" dirty="0" smtClean="0"/>
              <a:t>Difficult Passage</a:t>
            </a:r>
            <a:endParaRPr lang="en-US"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954924"/>
            <a:ext cx="6096000" cy="4064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61551605"/>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Of Lesser Worth?</a:t>
            </a:r>
            <a:endParaRPr lang="en-US" dirty="0"/>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val="0"/>
              </a:ext>
            </a:extLst>
          </a:blip>
          <a:srcRect/>
          <a:stretch>
            <a:fillRect/>
          </a:stretch>
        </p:blipFill>
        <p:spPr bwMode="auto">
          <a:xfrm>
            <a:off x="1428750" y="2181225"/>
            <a:ext cx="6286500" cy="3533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6551133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Understanding Headship</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2095500"/>
            <a:ext cx="5078713" cy="3619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4" name="Diagram 3"/>
          <p:cNvGraphicFramePr/>
          <p:nvPr>
            <p:extLst>
              <p:ext uri="{D42A27DB-BD31-4B8C-83A1-F6EECF244321}">
                <p14:modId xmlns:p14="http://schemas.microsoft.com/office/powerpoint/2010/main" xmlns="" val="2731955775"/>
              </p:ext>
            </p:extLst>
          </p:nvPr>
        </p:nvGraphicFramePr>
        <p:xfrm>
          <a:off x="6324601" y="2362200"/>
          <a:ext cx="2209799"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6664523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graphicEl>
                                              <a:dgm id="{082E79D4-4D90-EA44-A5D2-F74779DD55A6}"/>
                                            </p:graphicEl>
                                          </p:spTgt>
                                        </p:tgtEl>
                                        <p:attrNameLst>
                                          <p:attrName>style.visibility</p:attrName>
                                        </p:attrNameLst>
                                      </p:cBhvr>
                                      <p:to>
                                        <p:strVal val="visible"/>
                                      </p:to>
                                    </p:set>
                                    <p:anim calcmode="lin" valueType="num">
                                      <p:cBhvr>
                                        <p:cTn id="7" dur="1000" fill="hold"/>
                                        <p:tgtEl>
                                          <p:spTgt spid="4">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4">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4">
                                            <p:graphicEl>
                                              <a:dgm id="{082E79D4-4D90-EA44-A5D2-F74779DD55A6}"/>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graphicEl>
                                              <a:dgm id="{286F9576-0526-5D4A-A025-009F6DA6FE24}"/>
                                            </p:graphicEl>
                                          </p:spTgt>
                                        </p:tgtEl>
                                        <p:attrNameLst>
                                          <p:attrName>style.visibility</p:attrName>
                                        </p:attrNameLst>
                                      </p:cBhvr>
                                      <p:to>
                                        <p:strVal val="visible"/>
                                      </p:to>
                                    </p:set>
                                    <p:anim calcmode="lin" valueType="num">
                                      <p:cBhvr>
                                        <p:cTn id="14" dur="1000" fill="hold"/>
                                        <p:tgtEl>
                                          <p:spTgt spid="4">
                                            <p:graphicEl>
                                              <a:dgm id="{286F9576-0526-5D4A-A025-009F6DA6FE24}"/>
                                            </p:graphicEl>
                                          </p:spTgt>
                                        </p:tgtEl>
                                        <p:attrNameLst>
                                          <p:attrName>ppt_w</p:attrName>
                                        </p:attrNameLst>
                                      </p:cBhvr>
                                      <p:tavLst>
                                        <p:tav tm="0">
                                          <p:val>
                                            <p:strVal val="#ppt_w*0.70"/>
                                          </p:val>
                                        </p:tav>
                                        <p:tav tm="100000">
                                          <p:val>
                                            <p:strVal val="#ppt_w"/>
                                          </p:val>
                                        </p:tav>
                                      </p:tavLst>
                                    </p:anim>
                                    <p:anim calcmode="lin" valueType="num">
                                      <p:cBhvr>
                                        <p:cTn id="15" dur="1000" fill="hold"/>
                                        <p:tgtEl>
                                          <p:spTgt spid="4">
                                            <p:graphicEl>
                                              <a:dgm id="{286F9576-0526-5D4A-A025-009F6DA6FE24}"/>
                                            </p:graphicEl>
                                          </p:spTgt>
                                        </p:tgtEl>
                                        <p:attrNameLst>
                                          <p:attrName>ppt_h</p:attrName>
                                        </p:attrNameLst>
                                      </p:cBhvr>
                                      <p:tavLst>
                                        <p:tav tm="0">
                                          <p:val>
                                            <p:strVal val="#ppt_h"/>
                                          </p:val>
                                        </p:tav>
                                        <p:tav tm="100000">
                                          <p:val>
                                            <p:strVal val="#ppt_h"/>
                                          </p:val>
                                        </p:tav>
                                      </p:tavLst>
                                    </p:anim>
                                    <p:animEffect transition="in" filter="fade">
                                      <p:cBhvr>
                                        <p:cTn id="16" dur="1000"/>
                                        <p:tgtEl>
                                          <p:spTgt spid="4">
                                            <p:graphicEl>
                                              <a:dgm id="{286F9576-0526-5D4A-A025-009F6DA6FE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69976"/>
            <a:ext cx="8915400" cy="877824"/>
          </a:xfrm>
        </p:spPr>
        <p:txBody>
          <a:bodyPr>
            <a:normAutofit/>
          </a:bodyPr>
          <a:lstStyle/>
          <a:p>
            <a:r>
              <a:rPr lang="en-US" sz="3600" dirty="0" smtClean="0"/>
              <a:t>The Head of Every Man Is Christ</a:t>
            </a:r>
            <a:endParaRPr lang="en-US" sz="3600" dirty="0"/>
          </a:p>
        </p:txBody>
      </p:sp>
      <p:sp>
        <p:nvSpPr>
          <p:cNvPr id="3" name="Subtitle 2"/>
          <p:cNvSpPr>
            <a:spLocks noGrp="1"/>
          </p:cNvSpPr>
          <p:nvPr>
            <p:ph type="subTitle" idx="1"/>
          </p:nvPr>
        </p:nvSpPr>
        <p:spPr>
          <a:xfrm>
            <a:off x="914400" y="4800600"/>
            <a:ext cx="8001000" cy="1676401"/>
          </a:xfrm>
        </p:spPr>
        <p:txBody>
          <a:bodyPr>
            <a:normAutofit fontScale="92500" lnSpcReduction="10000"/>
          </a:bodyPr>
          <a:lstStyle/>
          <a:p>
            <a:pPr algn="just"/>
            <a:r>
              <a:rPr lang="en-US" sz="1800" b="1" baseline="30000" dirty="0">
                <a:solidFill>
                  <a:schemeClr val="tx1"/>
                </a:solidFill>
              </a:rPr>
              <a:t>10 </a:t>
            </a:r>
            <a:r>
              <a:rPr lang="en-US" sz="1800" b="1" dirty="0">
                <a:solidFill>
                  <a:schemeClr val="tx1"/>
                </a:solidFill>
              </a:rPr>
              <a:t>that at the name of Jesus every knee should bow, in heaven and on earth and under the earth, </a:t>
            </a:r>
            <a:r>
              <a:rPr lang="en-US" sz="1800" b="1" baseline="30000" dirty="0">
                <a:solidFill>
                  <a:schemeClr val="tx1"/>
                </a:solidFill>
              </a:rPr>
              <a:t>11 </a:t>
            </a:r>
            <a:r>
              <a:rPr lang="en-US" sz="1800" b="1" dirty="0">
                <a:solidFill>
                  <a:schemeClr val="tx1"/>
                </a:solidFill>
              </a:rPr>
              <a:t>and every tongue acknowledge that Jesus </a:t>
            </a:r>
            <a:r>
              <a:rPr lang="en-US" sz="1800" b="1" dirty="0" smtClean="0">
                <a:solidFill>
                  <a:schemeClr val="tx1"/>
                </a:solidFill>
              </a:rPr>
              <a:t>Christ </a:t>
            </a:r>
            <a:r>
              <a:rPr lang="en-US" sz="1800" b="1" dirty="0">
                <a:solidFill>
                  <a:schemeClr val="tx1"/>
                </a:solidFill>
              </a:rPr>
              <a:t>is Lord, to the glory of God the </a:t>
            </a:r>
            <a:r>
              <a:rPr lang="en-US" sz="1800" b="1" dirty="0" smtClean="0">
                <a:solidFill>
                  <a:schemeClr val="tx1"/>
                </a:solidFill>
              </a:rPr>
              <a:t>Father.  </a:t>
            </a:r>
            <a:r>
              <a:rPr lang="en-US" sz="1700" b="1" dirty="0" smtClean="0">
                <a:solidFill>
                  <a:schemeClr val="tx1"/>
                </a:solidFill>
              </a:rPr>
              <a:t>	           </a:t>
            </a:r>
            <a:r>
              <a:rPr lang="en-US" b="1" i="1" dirty="0" smtClean="0">
                <a:solidFill>
                  <a:schemeClr val="tx1"/>
                </a:solidFill>
              </a:rPr>
              <a:t>(Philippians </a:t>
            </a:r>
            <a:r>
              <a:rPr lang="en-US" b="1" i="1" dirty="0">
                <a:solidFill>
                  <a:schemeClr val="tx1"/>
                </a:solidFill>
              </a:rPr>
              <a:t>2</a:t>
            </a:r>
            <a:r>
              <a:rPr lang="en-US" b="1" i="1" dirty="0" smtClean="0">
                <a:solidFill>
                  <a:schemeClr val="tx1"/>
                </a:solidFill>
              </a:rPr>
              <a:t>)</a:t>
            </a:r>
          </a:p>
          <a:p>
            <a:pPr algn="just"/>
            <a:endParaRPr lang="en-US" sz="900" b="1" i="1" dirty="0" smtClean="0">
              <a:solidFill>
                <a:schemeClr val="tx1"/>
              </a:solidFill>
            </a:endParaRPr>
          </a:p>
          <a:p>
            <a:pPr algn="just"/>
            <a:r>
              <a:rPr lang="en-US" sz="1800" b="1" baseline="30000" dirty="0">
                <a:solidFill>
                  <a:schemeClr val="tx1"/>
                </a:solidFill>
              </a:rPr>
              <a:t>11 </a:t>
            </a:r>
            <a:r>
              <a:rPr lang="en-US" sz="1800" b="1" dirty="0">
                <a:solidFill>
                  <a:schemeClr val="tx1"/>
                </a:solidFill>
              </a:rPr>
              <a:t>It is written: “‘As surely as I live,’ says the Lord, ‘every knee will bow before me;  every tongue will acknowledge God.’”</a:t>
            </a:r>
            <a:r>
              <a:rPr lang="en-US" sz="1700" b="1" dirty="0">
                <a:solidFill>
                  <a:schemeClr val="tx1"/>
                </a:solidFill>
              </a:rPr>
              <a:t>	</a:t>
            </a:r>
            <a:r>
              <a:rPr lang="en-US" sz="1700" b="1" dirty="0" smtClean="0">
                <a:solidFill>
                  <a:schemeClr val="tx1"/>
                </a:solidFill>
              </a:rPr>
              <a:t>             </a:t>
            </a:r>
            <a:r>
              <a:rPr lang="en-US" b="1" i="1" dirty="0" smtClean="0">
                <a:solidFill>
                  <a:schemeClr val="tx1"/>
                </a:solidFill>
              </a:rPr>
              <a:t>(</a:t>
            </a:r>
            <a:r>
              <a:rPr lang="en-US" b="1" i="1" dirty="0">
                <a:solidFill>
                  <a:schemeClr val="tx1"/>
                </a:solidFill>
              </a:rPr>
              <a:t>Romans 14</a:t>
            </a:r>
            <a:r>
              <a:rPr lang="en-US" b="1" i="1" dirty="0" smtClean="0">
                <a:solidFill>
                  <a:schemeClr val="tx1"/>
                </a:solidFill>
              </a:rPr>
              <a:t>)</a:t>
            </a:r>
            <a:endParaRPr lang="en-US" dirty="0">
              <a:solidFill>
                <a:schemeClr val="tx1"/>
              </a:solidFill>
            </a:endParaRPr>
          </a:p>
        </p:txBody>
      </p:sp>
      <p:pic>
        <p:nvPicPr>
          <p:cNvPr id="3075" name="Picture 3"/>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xmlns="" val="0"/>
              </a:ext>
            </a:extLst>
          </a:blip>
          <a:srcRect t="15554" b="15554"/>
          <a:stretch/>
        </p:blipFill>
        <p:spPr bwMode="auto">
          <a:xfrm>
            <a:off x="2362200" y="1752600"/>
            <a:ext cx="5334000" cy="2756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452040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37587</TotalTime>
  <Words>734</Words>
  <Application>Microsoft Macintosh PowerPoint</Application>
  <PresentationFormat>On-screen Show (4:3)</PresentationFormat>
  <Paragraphs>70</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Perception</vt:lpstr>
      <vt:lpstr>HEADSHIP</vt:lpstr>
      <vt:lpstr>1 Corinthians 11</vt:lpstr>
      <vt:lpstr>1 Corinthians 11</vt:lpstr>
      <vt:lpstr>Public Worship</vt:lpstr>
      <vt:lpstr>Slide 5</vt:lpstr>
      <vt:lpstr>Difficult Passage</vt:lpstr>
      <vt:lpstr>Of Lesser Worth?</vt:lpstr>
      <vt:lpstr>Understanding Headship</vt:lpstr>
      <vt:lpstr>The Head of Every Man Is Christ</vt:lpstr>
      <vt:lpstr>The Head of Christ Is God</vt:lpstr>
      <vt:lpstr>The Head of Christ Is God</vt:lpstr>
      <vt:lpstr>The Head of The Woman Is Man</vt:lpstr>
      <vt:lpstr>Head Covering</vt:lpstr>
      <vt:lpstr>Dishonouring His Head</vt:lpstr>
      <vt:lpstr>Dishonouring Her head</vt:lpstr>
      <vt:lpstr>Slide 16</vt:lpstr>
      <vt:lpstr>Respecting The Principle of Headship</vt:lpstr>
      <vt:lpstr>The Order of Creation</vt:lpstr>
      <vt:lpstr>The Order of Creation</vt:lpstr>
      <vt:lpstr>Because of The Angels</vt:lpstr>
      <vt:lpstr>Interdependence</vt:lpstr>
      <vt:lpstr>Judge For Yourselves</vt:lpstr>
      <vt:lpstr>Is Head Covering A Must Today?</vt:lpstr>
      <vt:lpstr>Submission &amp; Respect</vt:lpstr>
      <vt:lpstr>God-Honouring Worship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GOD’S WILL FOR YOU</dc:title>
  <dc:creator>PKHEM</dc:creator>
  <cp:lastModifiedBy>Fpbcpg</cp:lastModifiedBy>
  <cp:revision>332</cp:revision>
  <cp:lastPrinted>2019-11-14T23:53:47Z</cp:lastPrinted>
  <dcterms:created xsi:type="dcterms:W3CDTF">2019-01-25T01:57:35Z</dcterms:created>
  <dcterms:modified xsi:type="dcterms:W3CDTF">2019-11-17T03:53:13Z</dcterms:modified>
</cp:coreProperties>
</file>