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0" r:id="rId2"/>
    <p:sldId id="275" r:id="rId3"/>
    <p:sldId id="274" r:id="rId4"/>
    <p:sldId id="267" r:id="rId5"/>
    <p:sldId id="268" r:id="rId6"/>
    <p:sldId id="269" r:id="rId7"/>
    <p:sldId id="271" r:id="rId8"/>
    <p:sldId id="273" r:id="rId9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67"/>
    <a:srgbClr val="00133A"/>
    <a:srgbClr val="253818"/>
    <a:srgbClr val="0E15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102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6BD92-C2E4-4563-9B51-CDCA4B916B94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6D6EF-4AF9-44BB-AE3A-0182CF692FAD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923428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54203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78744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22972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70013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4263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97462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130425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65114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55501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227147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333347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FD8C4-5F88-4EBF-8BBD-E5F3AD11366B}" type="datetimeFigureOut">
              <a:rPr lang="en-SG" smtClean="0"/>
              <a:pPr/>
              <a:t>12/1/2020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70417-182E-4576-872B-83086C9B290C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xmlns="" val="69576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2" descr="Image result for the good shephe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919" y="2245664"/>
            <a:ext cx="7404162" cy="415380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27516" y="457201"/>
            <a:ext cx="9522317" cy="1532642"/>
          </a:xfrm>
          <a:solidFill>
            <a:schemeClr val="accent4">
              <a:lumMod val="40000"/>
              <a:lumOff val="60000"/>
              <a:alpha val="49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Jesus Our Good Shepherd 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Jn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10:1-15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 Him, Hear from Him and Walk with Him</a:t>
            </a:r>
            <a:endParaRPr lang="en-SG" sz="4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749" y="1198887"/>
            <a:ext cx="7791719" cy="1025793"/>
          </a:xfrm>
          <a:solidFill>
            <a:schemeClr val="accent6">
              <a:lumMod val="20000"/>
              <a:lumOff val="80000"/>
              <a:alpha val="6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The Lord is My Shepherd  Ps 23:1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515" y="2949261"/>
            <a:ext cx="6502049" cy="2945463"/>
          </a:xfrm>
          <a:solidFill>
            <a:schemeClr val="accent5">
              <a:lumMod val="20000"/>
              <a:lumOff val="80000"/>
              <a:alpha val="5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3600" dirty="0"/>
              <a:t>He tends his flock like a shepherd: He gathers the lambs in his arms and carries them close to his heart; he gently leads those that have young.  Is 40:11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3976" y="2688443"/>
            <a:ext cx="2838450" cy="34671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8528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191" y="4986088"/>
            <a:ext cx="10311618" cy="1599747"/>
          </a:xfrm>
          <a:solidFill>
            <a:schemeClr val="accent5">
              <a:lumMod val="20000"/>
              <a:lumOff val="80000"/>
              <a:alpha val="5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3600" dirty="0" smtClean="0"/>
              <a:t>I </a:t>
            </a:r>
            <a:r>
              <a:rPr lang="en-SG" sz="3600" dirty="0"/>
              <a:t>will place over them one shepherd, my servant David, and he will tend them; he will tend them and be their shepherd.  </a:t>
            </a:r>
            <a:r>
              <a:rPr lang="en-SG" sz="3600" dirty="0" err="1"/>
              <a:t>Ezk</a:t>
            </a:r>
            <a:r>
              <a:rPr lang="en-SG" sz="3600" dirty="0"/>
              <a:t> 34:23</a:t>
            </a:r>
          </a:p>
          <a:p>
            <a:pPr marL="0" indent="0" algn="ctr">
              <a:buNone/>
            </a:pPr>
            <a:endParaRPr lang="en-SG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4209" y="1274437"/>
            <a:ext cx="4972423" cy="331287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2993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745" y="795672"/>
            <a:ext cx="7888510" cy="1025793"/>
          </a:xfrm>
          <a:solidFill>
            <a:schemeClr val="accent6">
              <a:lumMod val="20000"/>
              <a:lumOff val="80000"/>
              <a:alpha val="67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Jesus is the Good Shepherd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4" y="5492076"/>
            <a:ext cx="10311618" cy="1121446"/>
          </a:xfrm>
          <a:solidFill>
            <a:schemeClr val="accent5">
              <a:lumMod val="20000"/>
              <a:lumOff val="80000"/>
              <a:alpha val="5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“I am the good shepherd. The good shepherd lays down his life for the </a:t>
            </a:r>
            <a:r>
              <a:rPr lang="en-US" sz="3600" dirty="0" smtClean="0"/>
              <a:t>sheep.” </a:t>
            </a:r>
            <a:r>
              <a:rPr lang="en-US" sz="3600" dirty="0" err="1" smtClean="0"/>
              <a:t>Jn</a:t>
            </a:r>
            <a:r>
              <a:rPr lang="en-US" sz="3600" dirty="0" smtClean="0"/>
              <a:t> 10:11</a:t>
            </a:r>
            <a:endParaRPr lang="en-SG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544" y="2086789"/>
            <a:ext cx="7062502" cy="31399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65462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745" y="795672"/>
            <a:ext cx="7888510" cy="1025793"/>
          </a:xfrm>
          <a:solidFill>
            <a:schemeClr val="accent6">
              <a:lumMod val="20000"/>
              <a:lumOff val="80000"/>
              <a:alpha val="67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Let Us </a:t>
            </a:r>
            <a:r>
              <a:rPr lang="en-US" b="1" dirty="0" smtClean="0">
                <a:solidFill>
                  <a:srgbClr val="C00000"/>
                </a:solidFill>
              </a:rPr>
              <a:t>Know</a:t>
            </a:r>
            <a:r>
              <a:rPr lang="en-US" b="1" dirty="0" smtClean="0"/>
              <a:t> the Shepherd 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4" y="5492076"/>
            <a:ext cx="10311618" cy="1121446"/>
          </a:xfrm>
          <a:solidFill>
            <a:schemeClr val="accent5">
              <a:lumMod val="20000"/>
              <a:lumOff val="80000"/>
              <a:alpha val="5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 </a:t>
            </a:r>
            <a:r>
              <a:rPr lang="en-US" sz="3600" dirty="0"/>
              <a:t>“I am the good shepherd; I know my sheep and my sheep know </a:t>
            </a:r>
            <a:r>
              <a:rPr lang="en-US" sz="3600" dirty="0" smtClean="0"/>
              <a:t>me.” </a:t>
            </a:r>
            <a:r>
              <a:rPr lang="en-US" sz="3600" dirty="0" err="1" smtClean="0"/>
              <a:t>Jn</a:t>
            </a:r>
            <a:r>
              <a:rPr lang="en-US" sz="3600" dirty="0" smtClean="0"/>
              <a:t> 10:14</a:t>
            </a:r>
            <a:endParaRPr lang="en-SG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9798" y="1923220"/>
            <a:ext cx="2838450" cy="34671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86993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768" y="795672"/>
            <a:ext cx="7888510" cy="1025793"/>
          </a:xfrm>
          <a:solidFill>
            <a:schemeClr val="accent6">
              <a:lumMod val="20000"/>
              <a:lumOff val="80000"/>
              <a:alpha val="67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Let Us </a:t>
            </a:r>
            <a:r>
              <a:rPr lang="en-US" b="1" dirty="0" smtClean="0">
                <a:solidFill>
                  <a:srgbClr val="C00000"/>
                </a:solidFill>
              </a:rPr>
              <a:t>Hear</a:t>
            </a:r>
            <a:r>
              <a:rPr lang="en-US" b="1" dirty="0" smtClean="0"/>
              <a:t> the Shepherd’s Voice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4" y="5492076"/>
            <a:ext cx="10227211" cy="1121446"/>
          </a:xfrm>
          <a:solidFill>
            <a:schemeClr val="accent5">
              <a:lumMod val="20000"/>
              <a:lumOff val="80000"/>
              <a:alpha val="5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 His sheep follow Him because they know His voice.  </a:t>
            </a:r>
            <a:r>
              <a:rPr lang="en-US" sz="3600" dirty="0" err="1" smtClean="0"/>
              <a:t>Jn</a:t>
            </a:r>
            <a:r>
              <a:rPr lang="en-US" sz="3600" dirty="0" smtClean="0"/>
              <a:t> 10:4</a:t>
            </a:r>
            <a:endParaRPr lang="en-SG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8100" y="1978045"/>
            <a:ext cx="4501845" cy="335745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342615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564" y="669062"/>
            <a:ext cx="7888510" cy="1025793"/>
          </a:xfrm>
          <a:solidFill>
            <a:schemeClr val="accent6">
              <a:lumMod val="20000"/>
              <a:lumOff val="80000"/>
              <a:alpha val="67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Let Us </a:t>
            </a:r>
            <a:r>
              <a:rPr lang="en-US" b="1" dirty="0" smtClean="0">
                <a:solidFill>
                  <a:srgbClr val="C00000"/>
                </a:solidFill>
              </a:rPr>
              <a:t>Walk</a:t>
            </a:r>
            <a:r>
              <a:rPr lang="en-US" b="1" dirty="0" smtClean="0"/>
              <a:t> with the Shepherd</a:t>
            </a:r>
            <a:endParaRPr lang="en-S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213" y="5711182"/>
            <a:ext cx="10227211" cy="1121446"/>
          </a:xfrm>
          <a:solidFill>
            <a:schemeClr val="accent5">
              <a:lumMod val="20000"/>
              <a:lumOff val="80000"/>
              <a:alpha val="59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When he has brought out all his own, he goes on ahead of them, and his sheep </a:t>
            </a:r>
            <a:r>
              <a:rPr lang="en-US" sz="3600" dirty="0" smtClean="0"/>
              <a:t>follow him. </a:t>
            </a:r>
            <a:r>
              <a:rPr lang="en-US" sz="3600" dirty="0" err="1" smtClean="0"/>
              <a:t>Jn</a:t>
            </a:r>
            <a:r>
              <a:rPr lang="en-US" sz="3600" dirty="0" smtClean="0"/>
              <a:t> 10:4</a:t>
            </a:r>
            <a:endParaRPr lang="en-SG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2186" y="1747609"/>
            <a:ext cx="3772838" cy="388971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5197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18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564" y="669062"/>
            <a:ext cx="7888510" cy="1025793"/>
          </a:xfrm>
          <a:solidFill>
            <a:schemeClr val="bg1">
              <a:alpha val="67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KNOW</a:t>
            </a:r>
            <a:r>
              <a:rPr lang="en-US" b="1" dirty="0" smtClean="0"/>
              <a:t>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253818"/>
                </a:solidFill>
              </a:rPr>
              <a:t>HEAR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b="1" dirty="0" smtClean="0">
                <a:solidFill>
                  <a:srgbClr val="A50B67"/>
                </a:solidFill>
              </a:rPr>
              <a:t>WALK</a:t>
            </a:r>
            <a:endParaRPr lang="en-SG" b="1" dirty="0">
              <a:solidFill>
                <a:srgbClr val="A50B6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3366" y="6015959"/>
            <a:ext cx="6006904" cy="633347"/>
          </a:xfrm>
          <a:solidFill>
            <a:schemeClr val="accent5">
              <a:lumMod val="20000"/>
              <a:lumOff val="80000"/>
              <a:alpha val="59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rgbClr val="C00000"/>
                </a:solidFill>
              </a:rPr>
              <a:t>THE GOOD SHEPHERD  </a:t>
            </a:r>
            <a:endParaRPr lang="en-SG" sz="4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529" y="1826440"/>
            <a:ext cx="5410578" cy="405793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905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179</Words>
  <Application>Microsoft Office PowerPoint</Application>
  <PresentationFormat>Custom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Jesus Our Good Shepherd   Jn 10:1-15 Know Him, Hear from Him and Walk with Him</vt:lpstr>
      <vt:lpstr>The Lord is My Shepherd  Ps 23:1</vt:lpstr>
      <vt:lpstr>Slide 3</vt:lpstr>
      <vt:lpstr>Jesus is the Good Shepherd </vt:lpstr>
      <vt:lpstr>Let Us Know the Shepherd </vt:lpstr>
      <vt:lpstr>Let Us Hear the Shepherd’s Voice</vt:lpstr>
      <vt:lpstr>Let Us Walk with the Shepherd</vt:lpstr>
      <vt:lpstr>KNOW   HEAR   WALK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Our Good Shepherd  Jn 10:1-5 Know Him, Hear from Him and Walk with Him</dc:title>
  <dc:creator>Thomas Chin</dc:creator>
  <cp:lastModifiedBy>Fpbcpg</cp:lastModifiedBy>
  <cp:revision>31</cp:revision>
  <cp:lastPrinted>2020-01-10T07:48:50Z</cp:lastPrinted>
  <dcterms:created xsi:type="dcterms:W3CDTF">2020-01-09T03:55:46Z</dcterms:created>
  <dcterms:modified xsi:type="dcterms:W3CDTF">2020-01-12T04:04:50Z</dcterms:modified>
</cp:coreProperties>
</file>