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 id="266"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61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MY"/>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MY"/>
          </a:p>
        </p:txBody>
      </p:sp>
      <p:sp>
        <p:nvSpPr>
          <p:cNvPr id="4" name="Date Placeholder 3"/>
          <p:cNvSpPr>
            <a:spLocks noGrp="1"/>
          </p:cNvSpPr>
          <p:nvPr>
            <p:ph type="dt" sz="half" idx="10"/>
          </p:nvPr>
        </p:nvSpPr>
        <p:spPr/>
        <p:txBody>
          <a:bodyPr/>
          <a:lstStyle/>
          <a:p>
            <a:fld id="{FE0710B2-BF9E-4297-9365-84CA310B2A27}" type="datetimeFigureOut">
              <a:rPr lang="en-MY" smtClean="0"/>
              <a:t>29/3/2020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F2FDE84-53C2-47A8-9B8A-24CB76A04009}" type="slidenum">
              <a:rPr lang="en-MY" smtClean="0"/>
              <a:t>‹#›</a:t>
            </a:fld>
            <a:endParaRPr lang="en-MY"/>
          </a:p>
        </p:txBody>
      </p:sp>
    </p:spTree>
    <p:extLst>
      <p:ext uri="{BB962C8B-B14F-4D97-AF65-F5344CB8AC3E}">
        <p14:creationId xmlns:p14="http://schemas.microsoft.com/office/powerpoint/2010/main" val="3625479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p:cNvSpPr>
            <a:spLocks noGrp="1"/>
          </p:cNvSpPr>
          <p:nvPr>
            <p:ph type="dt" sz="half" idx="10"/>
          </p:nvPr>
        </p:nvSpPr>
        <p:spPr/>
        <p:txBody>
          <a:bodyPr/>
          <a:lstStyle/>
          <a:p>
            <a:fld id="{FE0710B2-BF9E-4297-9365-84CA310B2A27}" type="datetimeFigureOut">
              <a:rPr lang="en-MY" smtClean="0"/>
              <a:t>29/3/2020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F2FDE84-53C2-47A8-9B8A-24CB76A04009}" type="slidenum">
              <a:rPr lang="en-MY" smtClean="0"/>
              <a:t>‹#›</a:t>
            </a:fld>
            <a:endParaRPr lang="en-MY"/>
          </a:p>
        </p:txBody>
      </p:sp>
    </p:spTree>
    <p:extLst>
      <p:ext uri="{BB962C8B-B14F-4D97-AF65-F5344CB8AC3E}">
        <p14:creationId xmlns:p14="http://schemas.microsoft.com/office/powerpoint/2010/main" val="3341401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MY"/>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p:cNvSpPr>
            <a:spLocks noGrp="1"/>
          </p:cNvSpPr>
          <p:nvPr>
            <p:ph type="dt" sz="half" idx="10"/>
          </p:nvPr>
        </p:nvSpPr>
        <p:spPr/>
        <p:txBody>
          <a:bodyPr/>
          <a:lstStyle/>
          <a:p>
            <a:fld id="{FE0710B2-BF9E-4297-9365-84CA310B2A27}" type="datetimeFigureOut">
              <a:rPr lang="en-MY" smtClean="0"/>
              <a:t>29/3/2020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F2FDE84-53C2-47A8-9B8A-24CB76A04009}" type="slidenum">
              <a:rPr lang="en-MY" smtClean="0"/>
              <a:t>‹#›</a:t>
            </a:fld>
            <a:endParaRPr lang="en-MY"/>
          </a:p>
        </p:txBody>
      </p:sp>
    </p:spTree>
    <p:extLst>
      <p:ext uri="{BB962C8B-B14F-4D97-AF65-F5344CB8AC3E}">
        <p14:creationId xmlns:p14="http://schemas.microsoft.com/office/powerpoint/2010/main" val="2163747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MY"/>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p:cNvSpPr>
            <a:spLocks noGrp="1"/>
          </p:cNvSpPr>
          <p:nvPr>
            <p:ph type="dt" sz="half" idx="10"/>
          </p:nvPr>
        </p:nvSpPr>
        <p:spPr/>
        <p:txBody>
          <a:bodyPr/>
          <a:lstStyle/>
          <a:p>
            <a:fld id="{FE0710B2-BF9E-4297-9365-84CA310B2A27}" type="datetimeFigureOut">
              <a:rPr lang="en-MY" smtClean="0"/>
              <a:t>29/3/2020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F2FDE84-53C2-47A8-9B8A-24CB76A04009}" type="slidenum">
              <a:rPr lang="en-MY" smtClean="0"/>
              <a:t>‹#›</a:t>
            </a:fld>
            <a:endParaRPr lang="en-MY"/>
          </a:p>
        </p:txBody>
      </p:sp>
    </p:spTree>
    <p:extLst>
      <p:ext uri="{BB962C8B-B14F-4D97-AF65-F5344CB8AC3E}">
        <p14:creationId xmlns:p14="http://schemas.microsoft.com/office/powerpoint/2010/main" val="1380043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MY"/>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E0710B2-BF9E-4297-9365-84CA310B2A27}" type="datetimeFigureOut">
              <a:rPr lang="en-MY" smtClean="0"/>
              <a:t>29/3/2020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F2FDE84-53C2-47A8-9B8A-24CB76A04009}" type="slidenum">
              <a:rPr lang="en-MY" smtClean="0"/>
              <a:t>‹#›</a:t>
            </a:fld>
            <a:endParaRPr lang="en-MY"/>
          </a:p>
        </p:txBody>
      </p:sp>
    </p:spTree>
    <p:extLst>
      <p:ext uri="{BB962C8B-B14F-4D97-AF65-F5344CB8AC3E}">
        <p14:creationId xmlns:p14="http://schemas.microsoft.com/office/powerpoint/2010/main" val="2109672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MY"/>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Date Placeholder 4"/>
          <p:cNvSpPr>
            <a:spLocks noGrp="1"/>
          </p:cNvSpPr>
          <p:nvPr>
            <p:ph type="dt" sz="half" idx="10"/>
          </p:nvPr>
        </p:nvSpPr>
        <p:spPr/>
        <p:txBody>
          <a:bodyPr/>
          <a:lstStyle/>
          <a:p>
            <a:fld id="{FE0710B2-BF9E-4297-9365-84CA310B2A27}" type="datetimeFigureOut">
              <a:rPr lang="en-MY" smtClean="0"/>
              <a:t>29/3/2020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BF2FDE84-53C2-47A8-9B8A-24CB76A04009}" type="slidenum">
              <a:rPr lang="en-MY" smtClean="0"/>
              <a:t>‹#›</a:t>
            </a:fld>
            <a:endParaRPr lang="en-MY"/>
          </a:p>
        </p:txBody>
      </p:sp>
    </p:spTree>
    <p:extLst>
      <p:ext uri="{BB962C8B-B14F-4D97-AF65-F5344CB8AC3E}">
        <p14:creationId xmlns:p14="http://schemas.microsoft.com/office/powerpoint/2010/main" val="1418381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MY"/>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7" name="Date Placeholder 6"/>
          <p:cNvSpPr>
            <a:spLocks noGrp="1"/>
          </p:cNvSpPr>
          <p:nvPr>
            <p:ph type="dt" sz="half" idx="10"/>
          </p:nvPr>
        </p:nvSpPr>
        <p:spPr/>
        <p:txBody>
          <a:bodyPr/>
          <a:lstStyle/>
          <a:p>
            <a:fld id="{FE0710B2-BF9E-4297-9365-84CA310B2A27}" type="datetimeFigureOut">
              <a:rPr lang="en-MY" smtClean="0"/>
              <a:t>29/3/2020</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BF2FDE84-53C2-47A8-9B8A-24CB76A04009}" type="slidenum">
              <a:rPr lang="en-MY" smtClean="0"/>
              <a:t>‹#›</a:t>
            </a:fld>
            <a:endParaRPr lang="en-MY"/>
          </a:p>
        </p:txBody>
      </p:sp>
    </p:spTree>
    <p:extLst>
      <p:ext uri="{BB962C8B-B14F-4D97-AF65-F5344CB8AC3E}">
        <p14:creationId xmlns:p14="http://schemas.microsoft.com/office/powerpoint/2010/main" val="1583873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MY"/>
          </a:p>
        </p:txBody>
      </p:sp>
      <p:sp>
        <p:nvSpPr>
          <p:cNvPr id="3" name="Date Placeholder 2"/>
          <p:cNvSpPr>
            <a:spLocks noGrp="1"/>
          </p:cNvSpPr>
          <p:nvPr>
            <p:ph type="dt" sz="half" idx="10"/>
          </p:nvPr>
        </p:nvSpPr>
        <p:spPr/>
        <p:txBody>
          <a:bodyPr/>
          <a:lstStyle/>
          <a:p>
            <a:fld id="{FE0710B2-BF9E-4297-9365-84CA310B2A27}" type="datetimeFigureOut">
              <a:rPr lang="en-MY" smtClean="0"/>
              <a:t>29/3/2020</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BF2FDE84-53C2-47A8-9B8A-24CB76A04009}" type="slidenum">
              <a:rPr lang="en-MY" smtClean="0"/>
              <a:t>‹#›</a:t>
            </a:fld>
            <a:endParaRPr lang="en-MY"/>
          </a:p>
        </p:txBody>
      </p:sp>
    </p:spTree>
    <p:extLst>
      <p:ext uri="{BB962C8B-B14F-4D97-AF65-F5344CB8AC3E}">
        <p14:creationId xmlns:p14="http://schemas.microsoft.com/office/powerpoint/2010/main" val="1841410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0710B2-BF9E-4297-9365-84CA310B2A27}" type="datetimeFigureOut">
              <a:rPr lang="en-MY" smtClean="0"/>
              <a:t>29/3/2020</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BF2FDE84-53C2-47A8-9B8A-24CB76A04009}" type="slidenum">
              <a:rPr lang="en-MY" smtClean="0"/>
              <a:t>‹#›</a:t>
            </a:fld>
            <a:endParaRPr lang="en-MY"/>
          </a:p>
        </p:txBody>
      </p:sp>
    </p:spTree>
    <p:extLst>
      <p:ext uri="{BB962C8B-B14F-4D97-AF65-F5344CB8AC3E}">
        <p14:creationId xmlns:p14="http://schemas.microsoft.com/office/powerpoint/2010/main" val="2291698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E0710B2-BF9E-4297-9365-84CA310B2A27}" type="datetimeFigureOut">
              <a:rPr lang="en-MY" smtClean="0"/>
              <a:t>29/3/2020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BF2FDE84-53C2-47A8-9B8A-24CB76A04009}" type="slidenum">
              <a:rPr lang="en-MY" smtClean="0"/>
              <a:t>‹#›</a:t>
            </a:fld>
            <a:endParaRPr lang="en-MY"/>
          </a:p>
        </p:txBody>
      </p:sp>
    </p:spTree>
    <p:extLst>
      <p:ext uri="{BB962C8B-B14F-4D97-AF65-F5344CB8AC3E}">
        <p14:creationId xmlns:p14="http://schemas.microsoft.com/office/powerpoint/2010/main" val="1715366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E0710B2-BF9E-4297-9365-84CA310B2A27}" type="datetimeFigureOut">
              <a:rPr lang="en-MY" smtClean="0"/>
              <a:t>29/3/2020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BF2FDE84-53C2-47A8-9B8A-24CB76A04009}" type="slidenum">
              <a:rPr lang="en-MY" smtClean="0"/>
              <a:t>‹#›</a:t>
            </a:fld>
            <a:endParaRPr lang="en-MY"/>
          </a:p>
        </p:txBody>
      </p:sp>
    </p:spTree>
    <p:extLst>
      <p:ext uri="{BB962C8B-B14F-4D97-AF65-F5344CB8AC3E}">
        <p14:creationId xmlns:p14="http://schemas.microsoft.com/office/powerpoint/2010/main" val="476283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MY"/>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0710B2-BF9E-4297-9365-84CA310B2A27}" type="datetimeFigureOut">
              <a:rPr lang="en-MY" smtClean="0"/>
              <a:t>29/3/2020</a:t>
            </a:fld>
            <a:endParaRPr lang="en-MY"/>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2FDE84-53C2-47A8-9B8A-24CB76A04009}" type="slidenum">
              <a:rPr lang="en-MY" smtClean="0"/>
              <a:t>‹#›</a:t>
            </a:fld>
            <a:endParaRPr lang="en-MY"/>
          </a:p>
        </p:txBody>
      </p:sp>
    </p:spTree>
    <p:extLst>
      <p:ext uri="{BB962C8B-B14F-4D97-AF65-F5344CB8AC3E}">
        <p14:creationId xmlns:p14="http://schemas.microsoft.com/office/powerpoint/2010/main" val="2579532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biblegateway.com/passage/?search=1+Corinthians+6%3A9-10&amp;version=NIV#fen-NIV-28477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65188"/>
            <a:ext cx="9144000" cy="1963737"/>
          </a:xfrm>
        </p:spPr>
        <p:txBody>
          <a:bodyPr>
            <a:normAutofit/>
          </a:bodyPr>
          <a:lstStyle/>
          <a:p>
            <a:r>
              <a:rPr lang="en-MY" sz="5400" dirty="0">
                <a:latin typeface="Arial Black" panose="020B0A04020102020204" pitchFamily="34" charset="0"/>
              </a:rPr>
              <a:t>Eternal Security</a:t>
            </a:r>
          </a:p>
        </p:txBody>
      </p:sp>
      <p:sp>
        <p:nvSpPr>
          <p:cNvPr id="3" name="Subtitle 2"/>
          <p:cNvSpPr>
            <a:spLocks noGrp="1"/>
          </p:cNvSpPr>
          <p:nvPr>
            <p:ph type="subTitle" idx="1"/>
          </p:nvPr>
        </p:nvSpPr>
        <p:spPr>
          <a:xfrm>
            <a:off x="1524000" y="3473451"/>
            <a:ext cx="9144000" cy="1655762"/>
          </a:xfrm>
        </p:spPr>
        <p:txBody>
          <a:bodyPr>
            <a:normAutofit/>
          </a:bodyPr>
          <a:lstStyle/>
          <a:p>
            <a:r>
              <a:rPr lang="en-MY" sz="3600" b="1" dirty="0"/>
              <a:t>Revelation 20:11-15</a:t>
            </a:r>
          </a:p>
          <a:p>
            <a:pPr>
              <a:lnSpc>
                <a:spcPct val="100000"/>
              </a:lnSpc>
            </a:pPr>
            <a:endParaRPr lang="en-MY" sz="2800" b="1" dirty="0"/>
          </a:p>
          <a:p>
            <a:r>
              <a:rPr lang="en-MY" sz="2800" b="1" dirty="0"/>
              <a:t>29</a:t>
            </a:r>
            <a:r>
              <a:rPr lang="en-MY" sz="2800" b="1" baseline="30000" dirty="0"/>
              <a:t>th</a:t>
            </a:r>
            <a:r>
              <a:rPr lang="en-MY" sz="2800" b="1" dirty="0"/>
              <a:t> March 2020</a:t>
            </a:r>
          </a:p>
        </p:txBody>
      </p:sp>
    </p:spTree>
    <p:extLst>
      <p:ext uri="{BB962C8B-B14F-4D97-AF65-F5344CB8AC3E}">
        <p14:creationId xmlns:p14="http://schemas.microsoft.com/office/powerpoint/2010/main" val="1140927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9688" y="1900238"/>
            <a:ext cx="9620250" cy="3562350"/>
          </a:xfrm>
        </p:spPr>
        <p:txBody>
          <a:bodyPr>
            <a:normAutofit/>
          </a:bodyPr>
          <a:lstStyle/>
          <a:p>
            <a:pPr marL="0" indent="0" algn="ctr">
              <a:buNone/>
            </a:pPr>
            <a:r>
              <a:rPr lang="en-MY" sz="4000" dirty="0"/>
              <a:t>Lebanon is not sufficient for altar fires, nor its animals enough for burnt offerings</a:t>
            </a:r>
            <a:br>
              <a:rPr lang="en-MY" sz="4000" b="1" dirty="0"/>
            </a:br>
            <a:br>
              <a:rPr lang="en-MY" sz="4000" b="1" dirty="0"/>
            </a:br>
            <a:r>
              <a:rPr lang="en-MY" sz="4000" b="1" dirty="0"/>
              <a:t>Isaiah 40:16 (NIV)</a:t>
            </a:r>
            <a:endParaRPr lang="en-MY" sz="4000" dirty="0"/>
          </a:p>
          <a:p>
            <a:pPr marL="0" indent="0" algn="ctr">
              <a:buNone/>
            </a:pPr>
            <a:endParaRPr lang="en-MY" sz="4000" dirty="0"/>
          </a:p>
        </p:txBody>
      </p:sp>
    </p:spTree>
    <p:extLst>
      <p:ext uri="{BB962C8B-B14F-4D97-AF65-F5344CB8AC3E}">
        <p14:creationId xmlns:p14="http://schemas.microsoft.com/office/powerpoint/2010/main" val="560060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9688" y="1900238"/>
            <a:ext cx="9620250" cy="3562350"/>
          </a:xfrm>
        </p:spPr>
        <p:txBody>
          <a:bodyPr>
            <a:normAutofit fontScale="92500" lnSpcReduction="10000"/>
          </a:bodyPr>
          <a:lstStyle/>
          <a:p>
            <a:pPr marL="0" indent="0" algn="ctr">
              <a:buNone/>
            </a:pPr>
            <a:r>
              <a:rPr lang="en-MY" sz="4000" dirty="0"/>
              <a:t>Who has measured the waters in the hollow of his hand, or with the breadth of his hand marked off the heavens? Who has held the dust of the earth in a basket, or weighed the mountains on the scales and the hills in a balance?</a:t>
            </a:r>
            <a:br>
              <a:rPr lang="en-MY" sz="4000" b="1" dirty="0"/>
            </a:br>
            <a:br>
              <a:rPr lang="en-MY" sz="4000" b="1" dirty="0"/>
            </a:br>
            <a:r>
              <a:rPr lang="en-MY" sz="4000" b="1" dirty="0"/>
              <a:t>Isaiah 40:12 (NIV)</a:t>
            </a:r>
            <a:endParaRPr lang="en-MY" sz="4000" dirty="0"/>
          </a:p>
          <a:p>
            <a:pPr marL="0" indent="0" algn="ctr">
              <a:buNone/>
            </a:pPr>
            <a:endParaRPr lang="en-MY" sz="4000" dirty="0"/>
          </a:p>
        </p:txBody>
      </p:sp>
    </p:spTree>
    <p:extLst>
      <p:ext uri="{BB962C8B-B14F-4D97-AF65-F5344CB8AC3E}">
        <p14:creationId xmlns:p14="http://schemas.microsoft.com/office/powerpoint/2010/main" val="40345037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7312" y="1300163"/>
            <a:ext cx="9572625" cy="4800599"/>
          </a:xfrm>
        </p:spPr>
        <p:txBody>
          <a:bodyPr>
            <a:normAutofit fontScale="92500" lnSpcReduction="10000"/>
          </a:bodyPr>
          <a:lstStyle/>
          <a:p>
            <a:pPr marL="0" indent="0" algn="ctr">
              <a:buNone/>
            </a:pPr>
            <a:r>
              <a:rPr lang="en-MY" sz="4000" baseline="30000" dirty="0"/>
              <a:t>4 </a:t>
            </a:r>
            <a:r>
              <a:rPr lang="en-MY" sz="4000" dirty="0"/>
              <a:t>And I saw thrones, and they sat upon them, and judgment was given unto them: and I saw the souls of them that were beheaded for the witness of Jesus, and for the word of God, and which had not worshipped the beast, neither his image, neither had received his mark upon their foreheads, or in their hands; and they lived and reigned with Christ a thousand years.</a:t>
            </a:r>
            <a:br>
              <a:rPr lang="en-MY" sz="4000" dirty="0"/>
            </a:br>
            <a:br>
              <a:rPr lang="en-MY" sz="4000" dirty="0"/>
            </a:br>
            <a:r>
              <a:rPr lang="en-MY" sz="4000" b="1" dirty="0"/>
              <a:t>Revelation 20:4 (NIV)</a:t>
            </a:r>
            <a:endParaRPr lang="en-MY" sz="4000" dirty="0"/>
          </a:p>
          <a:p>
            <a:pPr marL="0" indent="0" algn="ctr">
              <a:buNone/>
            </a:pPr>
            <a:endParaRPr lang="en-MY" sz="4000" dirty="0"/>
          </a:p>
        </p:txBody>
      </p:sp>
    </p:spTree>
    <p:extLst>
      <p:ext uri="{BB962C8B-B14F-4D97-AF65-F5344CB8AC3E}">
        <p14:creationId xmlns:p14="http://schemas.microsoft.com/office/powerpoint/2010/main" val="2619218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9688" y="1900238"/>
            <a:ext cx="9620250" cy="3562350"/>
          </a:xfrm>
        </p:spPr>
        <p:txBody>
          <a:bodyPr>
            <a:normAutofit/>
          </a:bodyPr>
          <a:lstStyle/>
          <a:p>
            <a:pPr marL="0" indent="0" algn="ctr">
              <a:buNone/>
            </a:pPr>
            <a:r>
              <a:rPr lang="en-MY" sz="4000" dirty="0"/>
              <a:t>The earth and the heavens fled from his presence, and there was no place for them.</a:t>
            </a:r>
            <a:br>
              <a:rPr lang="en-MY" sz="4000" dirty="0"/>
            </a:br>
            <a:br>
              <a:rPr lang="en-MY" sz="4000" dirty="0"/>
            </a:br>
            <a:r>
              <a:rPr lang="en-MY" sz="4000" b="1" dirty="0"/>
              <a:t>Revelation 20:11b (NIV)</a:t>
            </a:r>
            <a:endParaRPr lang="en-MY" sz="4000" dirty="0"/>
          </a:p>
          <a:p>
            <a:pPr marL="0" indent="0" algn="ctr">
              <a:buNone/>
            </a:pPr>
            <a:endParaRPr lang="en-MY" sz="4000" dirty="0"/>
          </a:p>
        </p:txBody>
      </p:sp>
    </p:spTree>
    <p:extLst>
      <p:ext uri="{BB962C8B-B14F-4D97-AF65-F5344CB8AC3E}">
        <p14:creationId xmlns:p14="http://schemas.microsoft.com/office/powerpoint/2010/main" val="1634823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9688" y="1900238"/>
            <a:ext cx="9620250" cy="3562350"/>
          </a:xfrm>
        </p:spPr>
        <p:txBody>
          <a:bodyPr>
            <a:normAutofit/>
          </a:bodyPr>
          <a:lstStyle/>
          <a:p>
            <a:pPr marL="0" indent="0" algn="ctr">
              <a:buNone/>
            </a:pPr>
            <a:r>
              <a:rPr lang="en-MY" sz="4000" baseline="30000" dirty="0"/>
              <a:t>12 </a:t>
            </a:r>
            <a:r>
              <a:rPr lang="en-MY" sz="4000" dirty="0"/>
              <a:t>And I saw the dead, great and small, standing before the throne, and books were opened. </a:t>
            </a:r>
          </a:p>
          <a:p>
            <a:pPr marL="0" indent="0" algn="ctr">
              <a:buNone/>
            </a:pPr>
            <a:endParaRPr lang="en-MY" sz="4000" b="1" dirty="0"/>
          </a:p>
          <a:p>
            <a:pPr marL="0" indent="0" algn="ctr">
              <a:buNone/>
            </a:pPr>
            <a:r>
              <a:rPr lang="en-MY" sz="4000" b="1" dirty="0"/>
              <a:t>Revelation 20:12a (NIV)</a:t>
            </a:r>
            <a:endParaRPr lang="en-MY" sz="4000" dirty="0"/>
          </a:p>
          <a:p>
            <a:pPr marL="0" indent="0" algn="ctr">
              <a:buNone/>
            </a:pPr>
            <a:endParaRPr lang="en-MY" sz="4000" dirty="0"/>
          </a:p>
        </p:txBody>
      </p:sp>
    </p:spTree>
    <p:extLst>
      <p:ext uri="{BB962C8B-B14F-4D97-AF65-F5344CB8AC3E}">
        <p14:creationId xmlns:p14="http://schemas.microsoft.com/office/powerpoint/2010/main" val="10836684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8700" y="1685925"/>
            <a:ext cx="9958388" cy="3776663"/>
          </a:xfrm>
        </p:spPr>
        <p:txBody>
          <a:bodyPr>
            <a:normAutofit/>
          </a:bodyPr>
          <a:lstStyle/>
          <a:p>
            <a:pPr marL="0" indent="0" algn="ctr">
              <a:buNone/>
            </a:pPr>
            <a:r>
              <a:rPr lang="en-MY" sz="4000" dirty="0"/>
              <a:t>and with you, Lord, is unfailing love"; and, "You reward everyone according to what they have done."</a:t>
            </a:r>
            <a:br>
              <a:rPr lang="en-MY" sz="4000" b="1" dirty="0"/>
            </a:br>
            <a:br>
              <a:rPr lang="en-MY" sz="4000" b="1" dirty="0"/>
            </a:br>
            <a:r>
              <a:rPr lang="en-MY" sz="4000" b="1" dirty="0"/>
              <a:t>Psalms 62:12 (NIV)</a:t>
            </a:r>
            <a:endParaRPr lang="en-MY" sz="4000" dirty="0"/>
          </a:p>
          <a:p>
            <a:pPr marL="0" indent="0" algn="ctr">
              <a:buNone/>
            </a:pPr>
            <a:endParaRPr lang="en-MY" sz="4000" dirty="0"/>
          </a:p>
        </p:txBody>
      </p:sp>
    </p:spTree>
    <p:extLst>
      <p:ext uri="{BB962C8B-B14F-4D97-AF65-F5344CB8AC3E}">
        <p14:creationId xmlns:p14="http://schemas.microsoft.com/office/powerpoint/2010/main" val="5313392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8700" y="1685925"/>
            <a:ext cx="9958388" cy="3776663"/>
          </a:xfrm>
        </p:spPr>
        <p:txBody>
          <a:bodyPr>
            <a:normAutofit fontScale="92500" lnSpcReduction="10000"/>
          </a:bodyPr>
          <a:lstStyle/>
          <a:p>
            <a:pPr marL="0" indent="0" algn="ctr">
              <a:buNone/>
            </a:pPr>
            <a:r>
              <a:rPr lang="en-MY" sz="4000" baseline="30000" dirty="0"/>
              <a:t>6 </a:t>
            </a:r>
            <a:r>
              <a:rPr lang="en-MY" sz="4000" dirty="0"/>
              <a:t>God “will repay each person according to what they have done.” </a:t>
            </a:r>
            <a:r>
              <a:rPr lang="en-MY" sz="4000" baseline="30000" dirty="0"/>
              <a:t>7 </a:t>
            </a:r>
            <a:r>
              <a:rPr lang="en-MY" sz="4000" dirty="0"/>
              <a:t>To those who by persistence in doing good seek glory, </a:t>
            </a:r>
            <a:r>
              <a:rPr lang="en-MY" sz="4000" dirty="0" err="1"/>
              <a:t>honor</a:t>
            </a:r>
            <a:r>
              <a:rPr lang="en-MY" sz="4000" dirty="0"/>
              <a:t> and immortality, he will give eternal life. </a:t>
            </a:r>
            <a:r>
              <a:rPr lang="en-MY" sz="4000" baseline="30000" dirty="0"/>
              <a:t>8 </a:t>
            </a:r>
            <a:r>
              <a:rPr lang="en-MY" sz="4000" dirty="0"/>
              <a:t>But for those who are self-seeking and who reject the truth and follow evil, there will be wrath and anger.</a:t>
            </a:r>
            <a:br>
              <a:rPr lang="en-MY" sz="4000" b="1" dirty="0"/>
            </a:br>
            <a:br>
              <a:rPr lang="en-MY" sz="4000" b="1" dirty="0"/>
            </a:br>
            <a:r>
              <a:rPr lang="en-MY" sz="4000" b="1" dirty="0"/>
              <a:t>Romans 2:6-8 (NIV)</a:t>
            </a:r>
            <a:endParaRPr lang="en-MY" sz="4000" dirty="0"/>
          </a:p>
          <a:p>
            <a:pPr marL="0" indent="0" algn="ctr">
              <a:buNone/>
            </a:pPr>
            <a:endParaRPr lang="en-MY" sz="4000" dirty="0"/>
          </a:p>
        </p:txBody>
      </p:sp>
    </p:spTree>
    <p:extLst>
      <p:ext uri="{BB962C8B-B14F-4D97-AF65-F5344CB8AC3E}">
        <p14:creationId xmlns:p14="http://schemas.microsoft.com/office/powerpoint/2010/main" val="4866540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9688" y="1900238"/>
            <a:ext cx="9620250" cy="3562350"/>
          </a:xfrm>
        </p:spPr>
        <p:txBody>
          <a:bodyPr>
            <a:normAutofit/>
          </a:bodyPr>
          <a:lstStyle/>
          <a:p>
            <a:pPr marL="0" indent="0" algn="ctr">
              <a:buNone/>
            </a:pPr>
            <a:r>
              <a:rPr lang="en-MY" sz="4000" dirty="0"/>
              <a:t>Another book was opened, which is the book of life. The dead were judged according to what they had done as recorded in the books.</a:t>
            </a:r>
            <a:br>
              <a:rPr lang="en-MY" sz="4000" dirty="0"/>
            </a:br>
            <a:br>
              <a:rPr lang="en-MY" sz="4000" dirty="0"/>
            </a:br>
            <a:r>
              <a:rPr lang="en-MY" sz="4000" b="1" dirty="0"/>
              <a:t>Revelation 20:12 (NIV)</a:t>
            </a:r>
            <a:endParaRPr lang="en-MY" sz="4000" dirty="0"/>
          </a:p>
          <a:p>
            <a:pPr marL="0" indent="0" algn="ctr">
              <a:buNone/>
            </a:pPr>
            <a:endParaRPr lang="en-MY" sz="4000" dirty="0"/>
          </a:p>
        </p:txBody>
      </p:sp>
    </p:spTree>
    <p:extLst>
      <p:ext uri="{BB962C8B-B14F-4D97-AF65-F5344CB8AC3E}">
        <p14:creationId xmlns:p14="http://schemas.microsoft.com/office/powerpoint/2010/main" val="18642560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9688" y="1900238"/>
            <a:ext cx="9620250" cy="3562350"/>
          </a:xfrm>
        </p:spPr>
        <p:txBody>
          <a:bodyPr>
            <a:normAutofit lnSpcReduction="10000"/>
          </a:bodyPr>
          <a:lstStyle/>
          <a:p>
            <a:pPr marL="0" indent="0" algn="ctr">
              <a:buNone/>
            </a:pPr>
            <a:r>
              <a:rPr lang="en-MY" sz="4000" baseline="30000" dirty="0"/>
              <a:t>13 </a:t>
            </a:r>
            <a:r>
              <a:rPr lang="en-MY" sz="4000" dirty="0"/>
              <a:t>The sea gave up the dead that were in it, and death and Hades gave up the dead that were in them, and each person was judged according to what they had done. </a:t>
            </a:r>
          </a:p>
          <a:p>
            <a:pPr marL="0" indent="0" algn="ctr">
              <a:buNone/>
            </a:pPr>
            <a:endParaRPr lang="en-MY" sz="4000" b="1" dirty="0"/>
          </a:p>
          <a:p>
            <a:pPr marL="0" indent="0" algn="ctr">
              <a:buNone/>
            </a:pPr>
            <a:r>
              <a:rPr lang="en-MY" sz="4000" b="1" dirty="0"/>
              <a:t>Revelation 20:13 (NIV)</a:t>
            </a:r>
            <a:endParaRPr lang="en-MY" sz="4000" dirty="0"/>
          </a:p>
          <a:p>
            <a:pPr marL="0" indent="0" algn="ctr">
              <a:buNone/>
            </a:pPr>
            <a:endParaRPr lang="en-MY" sz="4000" dirty="0"/>
          </a:p>
        </p:txBody>
      </p:sp>
    </p:spTree>
    <p:extLst>
      <p:ext uri="{BB962C8B-B14F-4D97-AF65-F5344CB8AC3E}">
        <p14:creationId xmlns:p14="http://schemas.microsoft.com/office/powerpoint/2010/main" val="19662106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8700" y="1685925"/>
            <a:ext cx="9958388" cy="3776663"/>
          </a:xfrm>
        </p:spPr>
        <p:txBody>
          <a:bodyPr>
            <a:normAutofit/>
          </a:bodyPr>
          <a:lstStyle/>
          <a:p>
            <a:pPr marL="0" indent="0" algn="ctr">
              <a:buNone/>
            </a:pPr>
            <a:r>
              <a:rPr lang="en-MY" sz="4000" baseline="30000" dirty="0"/>
              <a:t> </a:t>
            </a:r>
            <a:r>
              <a:rPr lang="en-MY" sz="4000" dirty="0"/>
              <a:t>He is the atoning sacrifice for our sins, and not only for ours but also for the sins of the whole world.</a:t>
            </a:r>
          </a:p>
          <a:p>
            <a:pPr marL="0" indent="0" algn="ctr">
              <a:buNone/>
            </a:pPr>
            <a:br>
              <a:rPr lang="en-MY" sz="4000" b="1" dirty="0"/>
            </a:br>
            <a:r>
              <a:rPr lang="en-MY" sz="4000" b="1" dirty="0"/>
              <a:t>1 John 2:2 (NIV)</a:t>
            </a:r>
            <a:endParaRPr lang="en-MY" sz="4000" dirty="0"/>
          </a:p>
          <a:p>
            <a:pPr marL="0" indent="0" algn="ctr">
              <a:buNone/>
            </a:pPr>
            <a:endParaRPr lang="en-MY" sz="4000" dirty="0"/>
          </a:p>
        </p:txBody>
      </p:sp>
    </p:spTree>
    <p:extLst>
      <p:ext uri="{BB962C8B-B14F-4D97-AF65-F5344CB8AC3E}">
        <p14:creationId xmlns:p14="http://schemas.microsoft.com/office/powerpoint/2010/main" val="2771811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915557" y="314324"/>
            <a:ext cx="3887923" cy="1831657"/>
          </a:xfrm>
          <a:noFill/>
        </p:spPr>
        <p:txBody>
          <a:bodyPr vert="horz" lIns="91440" tIns="45720" rIns="91440" bIns="45720" rtlCol="0" anchor="b">
            <a:normAutofit/>
          </a:bodyPr>
          <a:lstStyle/>
          <a:p>
            <a:pPr algn="ctr"/>
            <a:r>
              <a:rPr lang="en-US" sz="4000" dirty="0">
                <a:latin typeface="Arial Black" panose="020B0A04020102020204" pitchFamily="34" charset="0"/>
              </a:rPr>
              <a:t>The Worth of Human Soul</a:t>
            </a:r>
          </a:p>
        </p:txBody>
      </p:sp>
      <p:sp>
        <p:nvSpPr>
          <p:cNvPr id="19" name="Rectangle 18">
            <a:extLst>
              <a:ext uri="{FF2B5EF4-FFF2-40B4-BE49-F238E27FC236}">
                <a16:creationId xmlns:a16="http://schemas.microsoft.com/office/drawing/2014/main" id="{71FC7D98-7B8B-402A-90FC-F027482F21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756607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8">
            <a:extLst>
              <a:ext uri="{FF2B5EF4-FFF2-40B4-BE49-F238E27FC236}">
                <a16:creationId xmlns:a16="http://schemas.microsoft.com/office/drawing/2014/main" id="{AD7356EA-285B-4E5D-8FEC-104659A4FD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9975" y="640091"/>
            <a:ext cx="6266120" cy="5577818"/>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p:cNvPicPr>
            <a:picLocks noGrp="1" noChangeAspect="1"/>
          </p:cNvPicPr>
          <p:nvPr>
            <p:ph idx="1"/>
          </p:nvPr>
        </p:nvPicPr>
        <p:blipFill rotWithShape="1">
          <a:blip r:embed="rId2"/>
          <a:srcRect t="63" r="-1" b="4062"/>
          <a:stretch/>
        </p:blipFill>
        <p:spPr>
          <a:xfrm>
            <a:off x="815807" y="804672"/>
            <a:ext cx="5934456" cy="5248656"/>
          </a:xfrm>
          <a:prstGeom prst="rect">
            <a:avLst/>
          </a:prstGeom>
          <a:effectLst/>
        </p:spPr>
      </p:pic>
      <p:sp>
        <p:nvSpPr>
          <p:cNvPr id="8" name="Rectangle 7"/>
          <p:cNvSpPr/>
          <p:nvPr/>
        </p:nvSpPr>
        <p:spPr>
          <a:xfrm>
            <a:off x="7915557" y="2413885"/>
            <a:ext cx="4202701" cy="3539430"/>
          </a:xfrm>
          <a:prstGeom prst="rect">
            <a:avLst/>
          </a:prstGeom>
        </p:spPr>
        <p:txBody>
          <a:bodyPr wrap="square">
            <a:spAutoFit/>
          </a:bodyPr>
          <a:lstStyle/>
          <a:p>
            <a:r>
              <a:rPr lang="en-MY" sz="3200" b="1" dirty="0"/>
              <a:t>Matthew 16:26 (NIV)</a:t>
            </a:r>
          </a:p>
          <a:p>
            <a:r>
              <a:rPr lang="en-MY" sz="3200" baseline="30000" dirty="0"/>
              <a:t>26 </a:t>
            </a:r>
            <a:r>
              <a:rPr lang="en-MY" sz="3200" dirty="0"/>
              <a:t>What good will it be for someone to gain the whole world, yet forfeit their soul? Or what can anyone give in exchange for their soul? </a:t>
            </a:r>
          </a:p>
        </p:txBody>
      </p:sp>
    </p:spTree>
    <p:extLst>
      <p:ext uri="{BB962C8B-B14F-4D97-AF65-F5344CB8AC3E}">
        <p14:creationId xmlns:p14="http://schemas.microsoft.com/office/powerpoint/2010/main" val="20841316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9688" y="1900238"/>
            <a:ext cx="9620250" cy="3562350"/>
          </a:xfrm>
        </p:spPr>
        <p:txBody>
          <a:bodyPr>
            <a:normAutofit/>
          </a:bodyPr>
          <a:lstStyle/>
          <a:p>
            <a:pPr marL="0" indent="0" algn="ctr">
              <a:buNone/>
            </a:pPr>
            <a:r>
              <a:rPr lang="en-MY" sz="4000" baseline="30000" dirty="0"/>
              <a:t>14 </a:t>
            </a:r>
            <a:r>
              <a:rPr lang="en-MY" sz="4000" dirty="0"/>
              <a:t>Then death and Hades were thrown into the lake of fire. The lake of fire is the second death. </a:t>
            </a:r>
          </a:p>
          <a:p>
            <a:pPr marL="0" indent="0" algn="ctr">
              <a:buNone/>
            </a:pPr>
            <a:endParaRPr lang="en-MY" sz="4000" b="1" dirty="0"/>
          </a:p>
          <a:p>
            <a:pPr marL="0" indent="0" algn="ctr">
              <a:buNone/>
            </a:pPr>
            <a:r>
              <a:rPr lang="en-MY" sz="4000" b="1" dirty="0"/>
              <a:t>Revelation 20:14 (NIV)</a:t>
            </a:r>
            <a:endParaRPr lang="en-MY" sz="4000" dirty="0"/>
          </a:p>
          <a:p>
            <a:pPr marL="0" indent="0" algn="ctr">
              <a:buNone/>
            </a:pPr>
            <a:endParaRPr lang="en-MY" sz="4000" dirty="0"/>
          </a:p>
        </p:txBody>
      </p:sp>
    </p:spTree>
    <p:extLst>
      <p:ext uri="{BB962C8B-B14F-4D97-AF65-F5344CB8AC3E}">
        <p14:creationId xmlns:p14="http://schemas.microsoft.com/office/powerpoint/2010/main" val="34845445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9688" y="1900238"/>
            <a:ext cx="9620250" cy="3562350"/>
          </a:xfrm>
        </p:spPr>
        <p:txBody>
          <a:bodyPr>
            <a:normAutofit/>
          </a:bodyPr>
          <a:lstStyle/>
          <a:p>
            <a:pPr marL="0" indent="0" algn="ctr">
              <a:buNone/>
            </a:pPr>
            <a:r>
              <a:rPr lang="en-MY" sz="4000" baseline="30000" dirty="0"/>
              <a:t>15 </a:t>
            </a:r>
            <a:r>
              <a:rPr lang="en-MY" sz="4000" dirty="0"/>
              <a:t>Anyone whose name was not found written in the book of life was thrown into the lake of fire.</a:t>
            </a:r>
            <a:br>
              <a:rPr lang="en-MY" sz="4000" dirty="0"/>
            </a:br>
            <a:endParaRPr lang="en-MY" sz="4000" b="1" dirty="0"/>
          </a:p>
          <a:p>
            <a:pPr marL="0" indent="0" algn="ctr">
              <a:buNone/>
            </a:pPr>
            <a:r>
              <a:rPr lang="en-MY" sz="4000" b="1" dirty="0"/>
              <a:t>Revelation 20:15 (NIV)</a:t>
            </a:r>
            <a:endParaRPr lang="en-MY" sz="4000" dirty="0"/>
          </a:p>
          <a:p>
            <a:pPr marL="0" indent="0" algn="ctr">
              <a:buNone/>
            </a:pPr>
            <a:endParaRPr lang="en-MY" sz="4000" dirty="0"/>
          </a:p>
        </p:txBody>
      </p:sp>
    </p:spTree>
    <p:extLst>
      <p:ext uri="{BB962C8B-B14F-4D97-AF65-F5344CB8AC3E}">
        <p14:creationId xmlns:p14="http://schemas.microsoft.com/office/powerpoint/2010/main" val="106293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1038" y="2300288"/>
            <a:ext cx="10515600" cy="3562350"/>
          </a:xfrm>
        </p:spPr>
        <p:txBody>
          <a:bodyPr>
            <a:normAutofit/>
          </a:bodyPr>
          <a:lstStyle/>
          <a:p>
            <a:pPr marL="0" indent="0" algn="ctr">
              <a:buNone/>
            </a:pPr>
            <a:r>
              <a:rPr lang="en-MY" sz="4000" baseline="30000" dirty="0"/>
              <a:t>23 </a:t>
            </a:r>
            <a:r>
              <a:rPr lang="en-MY" sz="4000" dirty="0"/>
              <a:t>Above all else, guard your heart,</a:t>
            </a:r>
            <a:br>
              <a:rPr lang="en-MY" sz="4000" dirty="0"/>
            </a:br>
            <a:r>
              <a:rPr lang="en-MY" sz="4000" dirty="0"/>
              <a:t>    for everything you do flows from it.</a:t>
            </a:r>
          </a:p>
          <a:p>
            <a:pPr marL="0" indent="0" algn="ctr">
              <a:buNone/>
            </a:pPr>
            <a:r>
              <a:rPr lang="en-MY" sz="4000" b="1" dirty="0"/>
              <a:t>Proverbs 4:23 (NIV)</a:t>
            </a:r>
          </a:p>
          <a:p>
            <a:pPr marL="0" indent="0" algn="ctr">
              <a:buNone/>
            </a:pPr>
            <a:endParaRPr lang="en-MY" sz="4000" dirty="0"/>
          </a:p>
          <a:p>
            <a:pPr marL="0" indent="0" algn="ctr">
              <a:buNone/>
            </a:pPr>
            <a:endParaRPr lang="en-MY" sz="4000" dirty="0"/>
          </a:p>
        </p:txBody>
      </p:sp>
    </p:spTree>
    <p:extLst>
      <p:ext uri="{BB962C8B-B14F-4D97-AF65-F5344CB8AC3E}">
        <p14:creationId xmlns:p14="http://schemas.microsoft.com/office/powerpoint/2010/main" val="2685292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9688" y="1900238"/>
            <a:ext cx="9620250" cy="3562350"/>
          </a:xfrm>
        </p:spPr>
        <p:txBody>
          <a:bodyPr>
            <a:normAutofit/>
          </a:bodyPr>
          <a:lstStyle/>
          <a:p>
            <a:pPr marL="0" indent="0" algn="ctr">
              <a:buNone/>
            </a:pPr>
            <a:r>
              <a:rPr lang="en-MY" sz="4000" baseline="30000" dirty="0"/>
              <a:t>17 </a:t>
            </a:r>
            <a:r>
              <a:rPr lang="en-MY" sz="4000" dirty="0"/>
              <a:t>Obey your leaders and submit to them, for they are keeping watch over your souls, as those who will have to give an account.</a:t>
            </a:r>
          </a:p>
          <a:p>
            <a:pPr marL="0" indent="0" algn="ctr">
              <a:buNone/>
            </a:pPr>
            <a:r>
              <a:rPr lang="en-MY" sz="4000" b="1" dirty="0"/>
              <a:t>Hebrews 13:17 (ESV)</a:t>
            </a:r>
            <a:endParaRPr lang="en-MY" sz="4000" dirty="0"/>
          </a:p>
          <a:p>
            <a:pPr marL="0" indent="0" algn="ctr">
              <a:buNone/>
            </a:pPr>
            <a:endParaRPr lang="en-MY" sz="4000" dirty="0"/>
          </a:p>
        </p:txBody>
      </p:sp>
    </p:spTree>
    <p:extLst>
      <p:ext uri="{BB962C8B-B14F-4D97-AF65-F5344CB8AC3E}">
        <p14:creationId xmlns:p14="http://schemas.microsoft.com/office/powerpoint/2010/main" val="3698727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3336639" y="959004"/>
            <a:ext cx="5007261" cy="509059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330317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9688" y="1900238"/>
            <a:ext cx="9620250" cy="3562350"/>
          </a:xfrm>
        </p:spPr>
        <p:txBody>
          <a:bodyPr>
            <a:normAutofit fontScale="92500" lnSpcReduction="20000"/>
          </a:bodyPr>
          <a:lstStyle/>
          <a:p>
            <a:pPr marL="0" indent="0" algn="ctr">
              <a:buNone/>
            </a:pPr>
            <a:r>
              <a:rPr lang="en-MY" sz="4000" baseline="30000" dirty="0"/>
              <a:t>4 </a:t>
            </a:r>
            <a:r>
              <a:rPr lang="en-MY" sz="4000" dirty="0"/>
              <a:t>“I tell you, my friends, do not be afraid of those who kill the body and after that can do no more. </a:t>
            </a:r>
            <a:r>
              <a:rPr lang="en-MY" sz="4000" baseline="30000" dirty="0"/>
              <a:t>5 </a:t>
            </a:r>
            <a:r>
              <a:rPr lang="en-MY" sz="4000" dirty="0"/>
              <a:t>But I will show you whom you should fear: Fear him who, after your body has been killed, has authority to throw you into hell. Yes, I tell you, fear him. </a:t>
            </a:r>
            <a:br>
              <a:rPr lang="en-MY" sz="4000" dirty="0"/>
            </a:br>
            <a:br>
              <a:rPr lang="en-MY" sz="4000" dirty="0"/>
            </a:br>
            <a:r>
              <a:rPr lang="en-MY" sz="4000" b="1" dirty="0"/>
              <a:t>Luke 12:4-5 (NIV)</a:t>
            </a:r>
            <a:endParaRPr lang="en-MY" sz="4000" dirty="0"/>
          </a:p>
          <a:p>
            <a:pPr marL="0" indent="0" algn="ctr">
              <a:buNone/>
            </a:pPr>
            <a:endParaRPr lang="en-MY" sz="4000" dirty="0"/>
          </a:p>
        </p:txBody>
      </p:sp>
    </p:spTree>
    <p:extLst>
      <p:ext uri="{BB962C8B-B14F-4D97-AF65-F5344CB8AC3E}">
        <p14:creationId xmlns:p14="http://schemas.microsoft.com/office/powerpoint/2010/main" val="3821258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1" y="500063"/>
            <a:ext cx="11844338" cy="6172200"/>
          </a:xfrm>
        </p:spPr>
        <p:txBody>
          <a:bodyPr>
            <a:normAutofit fontScale="92500" lnSpcReduction="20000"/>
          </a:bodyPr>
          <a:lstStyle/>
          <a:p>
            <a:pPr marL="0" indent="0" algn="ctr">
              <a:buNone/>
            </a:pPr>
            <a:r>
              <a:rPr lang="en-MY" sz="4000" baseline="30000" dirty="0"/>
              <a:t>11 </a:t>
            </a:r>
            <a:r>
              <a:rPr lang="en-MY" sz="4000" dirty="0"/>
              <a:t>Then I saw a great white throne and him who was seated on it. The earth and the heavens fled from his presence, and there was no place for them. </a:t>
            </a:r>
            <a:r>
              <a:rPr lang="en-MY" sz="4000" baseline="30000" dirty="0"/>
              <a:t>12 </a:t>
            </a:r>
            <a:r>
              <a:rPr lang="en-MY" sz="4000" dirty="0"/>
              <a:t>And I saw the dead, great and small, standing before the throne, and books were opened. Another book was opened, which is the book of life. The dead were judged according to what they had done as recorded in the books. </a:t>
            </a:r>
            <a:r>
              <a:rPr lang="en-MY" sz="4000" baseline="30000" dirty="0"/>
              <a:t>13 </a:t>
            </a:r>
            <a:r>
              <a:rPr lang="en-MY" sz="4000" dirty="0"/>
              <a:t>The sea gave up the dead that were in it, and death and Hades gave up the dead that were in them, and each person was judged according to what they had done. </a:t>
            </a:r>
            <a:r>
              <a:rPr lang="en-MY" sz="4000" baseline="30000" dirty="0"/>
              <a:t>14 </a:t>
            </a:r>
            <a:r>
              <a:rPr lang="en-MY" sz="4000" dirty="0"/>
              <a:t>Then death and Hades were thrown into the lake of fire. The lake of fire is the second death. </a:t>
            </a:r>
            <a:r>
              <a:rPr lang="en-MY" sz="4000" baseline="30000" dirty="0"/>
              <a:t>15 </a:t>
            </a:r>
            <a:r>
              <a:rPr lang="en-MY" sz="4000" dirty="0"/>
              <a:t>Anyone whose name was not found written in the book of life was thrown into the lake of fire.</a:t>
            </a:r>
            <a:br>
              <a:rPr lang="en-MY" sz="4000" dirty="0"/>
            </a:br>
            <a:br>
              <a:rPr lang="en-MY" sz="4000" b="1" dirty="0"/>
            </a:br>
            <a:r>
              <a:rPr lang="en-MY" sz="4000" b="1" dirty="0"/>
              <a:t>Revelation 20:11-15 (NIV)</a:t>
            </a:r>
            <a:endParaRPr lang="en-MY" sz="4000" dirty="0"/>
          </a:p>
        </p:txBody>
      </p:sp>
    </p:spTree>
    <p:extLst>
      <p:ext uri="{BB962C8B-B14F-4D97-AF65-F5344CB8AC3E}">
        <p14:creationId xmlns:p14="http://schemas.microsoft.com/office/powerpoint/2010/main" val="3615217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9688" y="1900238"/>
            <a:ext cx="9620250" cy="3562350"/>
          </a:xfrm>
        </p:spPr>
        <p:txBody>
          <a:bodyPr>
            <a:normAutofit fontScale="85000" lnSpcReduction="10000"/>
          </a:bodyPr>
          <a:lstStyle/>
          <a:p>
            <a:pPr marL="0" indent="0" algn="ctr">
              <a:buNone/>
            </a:pPr>
            <a:r>
              <a:rPr lang="en-MY" sz="4000" baseline="30000" dirty="0"/>
              <a:t>9 </a:t>
            </a:r>
            <a:r>
              <a:rPr lang="en-MY" sz="4000" dirty="0"/>
              <a:t>Or do you not know that wrongdoers will not inherit the kingdom of God? Do not be deceived: Neither the sexually immoral nor idolaters nor adulterers nor men who have sex with men</a:t>
            </a:r>
            <a:r>
              <a:rPr lang="en-MY" sz="4000" baseline="30000" dirty="0"/>
              <a:t>[</a:t>
            </a:r>
            <a:r>
              <a:rPr lang="en-MY" sz="4000" baseline="30000" dirty="0">
                <a:hlinkClick r:id="rId2" tooltip="See footnote a"/>
              </a:rPr>
              <a:t>a</a:t>
            </a:r>
            <a:r>
              <a:rPr lang="en-MY" sz="4000" baseline="30000" dirty="0"/>
              <a:t>]</a:t>
            </a:r>
            <a:r>
              <a:rPr lang="en-MY" sz="4000" dirty="0"/>
              <a:t> </a:t>
            </a:r>
            <a:r>
              <a:rPr lang="en-MY" sz="4000" baseline="30000" dirty="0"/>
              <a:t>10 </a:t>
            </a:r>
            <a:r>
              <a:rPr lang="en-MY" sz="4000" dirty="0"/>
              <a:t>nor thieves nor the greedy nor drunkards nor slanderers nor swindlers will inherit the kingdom of God. </a:t>
            </a:r>
            <a:br>
              <a:rPr lang="en-MY" sz="4000" dirty="0"/>
            </a:br>
            <a:br>
              <a:rPr lang="en-MY" sz="4000" dirty="0"/>
            </a:br>
            <a:r>
              <a:rPr lang="en-MY" sz="4000" b="1" dirty="0"/>
              <a:t>1 Corinthians 6:9-10 (NIV)</a:t>
            </a:r>
            <a:endParaRPr lang="en-MY" sz="4000" dirty="0"/>
          </a:p>
          <a:p>
            <a:pPr marL="0" indent="0" algn="ctr">
              <a:buNone/>
            </a:pPr>
            <a:endParaRPr lang="en-MY" sz="4000" dirty="0"/>
          </a:p>
        </p:txBody>
      </p:sp>
    </p:spTree>
    <p:extLst>
      <p:ext uri="{BB962C8B-B14F-4D97-AF65-F5344CB8AC3E}">
        <p14:creationId xmlns:p14="http://schemas.microsoft.com/office/powerpoint/2010/main" val="873977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9688" y="1900238"/>
            <a:ext cx="9620250" cy="3562350"/>
          </a:xfrm>
        </p:spPr>
        <p:txBody>
          <a:bodyPr>
            <a:normAutofit/>
          </a:bodyPr>
          <a:lstStyle/>
          <a:p>
            <a:pPr marL="0" indent="0" algn="ctr">
              <a:buNone/>
            </a:pPr>
            <a:r>
              <a:rPr lang="en-MY" sz="4000" dirty="0"/>
              <a:t>Then I saw a Great White Throne and him who was seated on it.</a:t>
            </a:r>
            <a:br>
              <a:rPr lang="en-MY" sz="4000" dirty="0"/>
            </a:br>
            <a:br>
              <a:rPr lang="en-MY" sz="4000" dirty="0"/>
            </a:br>
            <a:r>
              <a:rPr lang="en-MY" sz="4000" b="1" dirty="0"/>
              <a:t>Revelation 20:11a (NIV)</a:t>
            </a:r>
            <a:endParaRPr lang="en-MY" sz="4000" dirty="0"/>
          </a:p>
          <a:p>
            <a:pPr marL="0" indent="0" algn="ctr">
              <a:buNone/>
            </a:pPr>
            <a:endParaRPr lang="en-MY" sz="4000" dirty="0"/>
          </a:p>
        </p:txBody>
      </p:sp>
    </p:spTree>
    <p:extLst>
      <p:ext uri="{BB962C8B-B14F-4D97-AF65-F5344CB8AC3E}">
        <p14:creationId xmlns:p14="http://schemas.microsoft.com/office/powerpoint/2010/main" val="2157806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1458</TotalTime>
  <Words>913</Words>
  <Application>Microsoft Office PowerPoint</Application>
  <PresentationFormat>Widescreen</PresentationFormat>
  <Paragraphs>35</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Arial Black</vt:lpstr>
      <vt:lpstr>Calibri</vt:lpstr>
      <vt:lpstr>Calibri Light</vt:lpstr>
      <vt:lpstr>Office Theme</vt:lpstr>
      <vt:lpstr>Eternal Security</vt:lpstr>
      <vt:lpstr>The Worth of Human Soul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Eternal Security</dc:title>
  <dc:creator>Chew, Alvin</dc:creator>
  <cp:lastModifiedBy>ed ho</cp:lastModifiedBy>
  <cp:revision>11</cp:revision>
  <dcterms:created xsi:type="dcterms:W3CDTF">2020-03-26T03:51:17Z</dcterms:created>
  <dcterms:modified xsi:type="dcterms:W3CDTF">2020-03-29T05:16:23Z</dcterms:modified>
</cp:coreProperties>
</file>